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bel" panose="020B0604020202020204" charset="0"/>
      <p:regular r:id="rId18"/>
    </p:embeddedFont>
    <p:embeddedFont>
      <p:font typeface="Catamaran" panose="020B0604020202020204" charset="0"/>
      <p:regular r:id="rId19"/>
      <p:bold r:id="rId20"/>
    </p:embeddedFont>
    <p:embeddedFont>
      <p:font typeface="Catamaran Thin" panose="020B0604020202020204" charset="0"/>
      <p:bold r:id="rId21"/>
    </p:embeddedFont>
    <p:embeddedFont>
      <p:font typeface="Montserrat Black" panose="020B0604020202020204" charset="0"/>
      <p:bold r:id="rId22"/>
      <p:boldItalic r:id="rId23"/>
    </p:embeddedFont>
    <p:embeddedFont>
      <p:font typeface="Montserrat Light" panose="020B0604020202020204" charset="0"/>
      <p:regular r:id="rId24"/>
      <p:bold r:id="rId25"/>
      <p:italic r:id="rId26"/>
      <p:boldItalic r:id="rId27"/>
    </p:embeddedFont>
    <p:embeddedFont>
      <p:font typeface="Montserrat Medium" panose="020B0604020202020204" charset="0"/>
      <p:regular r:id="rId28"/>
      <p:bold r:id="rId29"/>
      <p:italic r:id="rId30"/>
      <p:boldItalic r:id="rId31"/>
    </p:embeddedFont>
    <p:embeddedFont>
      <p:font typeface="Roboto Condensed" panose="020B0604020202020204" charset="0"/>
      <p:regular r:id="rId32"/>
      <p:bold r:id="rId33"/>
      <p:italic r:id="rId34"/>
      <p:boldItalic r:id="rId35"/>
    </p:embeddedFont>
    <p:embeddedFont>
      <p:font typeface="Viga"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b055f69159_1_6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b055f69159_1_6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4"/>
        <p:cNvGrpSpPr/>
        <p:nvPr/>
      </p:nvGrpSpPr>
      <p:grpSpPr>
        <a:xfrm>
          <a:off x="0" y="0"/>
          <a:ext cx="0" cy="0"/>
          <a:chOff x="0" y="0"/>
          <a:chExt cx="0" cy="0"/>
        </a:xfrm>
      </p:grpSpPr>
      <p:sp>
        <p:nvSpPr>
          <p:cNvPr id="3425" name="Google Shape;3425;gb055f69159_2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6" name="Google Shape;3426;gb055f69159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Validating Solution (how did you test your solution is valid, e.g., tested using dataset, simulations, theoretical analysis,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4"/>
        <p:cNvGrpSpPr/>
        <p:nvPr/>
      </p:nvGrpSpPr>
      <p:grpSpPr>
        <a:xfrm>
          <a:off x="0" y="0"/>
          <a:ext cx="0" cy="0"/>
          <a:chOff x="0" y="0"/>
          <a:chExt cx="0" cy="0"/>
        </a:xfrm>
      </p:grpSpPr>
      <p:sp>
        <p:nvSpPr>
          <p:cNvPr id="3435" name="Google Shape;3435;gb0a51b69b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6" name="Google Shape;3436;gb0a51b69b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Validating Solution (how did you test your solution is valid, e.g., tested using dataset, simulations, theoretical analysis, etc.)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b055f69159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b055f69159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Key Insights (what does your solution mean for the problem?, what are the key observations you made from the solutions as applied to the problem?)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7"/>
        <p:cNvGrpSpPr/>
        <p:nvPr/>
      </p:nvGrpSpPr>
      <p:grpSpPr>
        <a:xfrm>
          <a:off x="0" y="0"/>
          <a:ext cx="0" cy="0"/>
          <a:chOff x="0" y="0"/>
          <a:chExt cx="0" cy="0"/>
        </a:xfrm>
      </p:grpSpPr>
      <p:sp>
        <p:nvSpPr>
          <p:cNvPr id="3448" name="Google Shape;3448;gb055f69159_2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9" name="Google Shape;3449;gb055f69159_2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Major Conclusions (was your approach viable?, did you run into any difficulties such as infeasibility, numerical instability, unexpected results, insufficient or imbalanced datasets, etc.)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b055f69159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b055f69159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Suggestions for Improvement (if you had more time and resources what would you have done to solve the problem?, e.g., considered a more realistic model, used a larger dataset, implemented a working prototype, launch a startup and become a billionaire!)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9"/>
        <p:cNvGrpSpPr/>
        <p:nvPr/>
      </p:nvGrpSpPr>
      <p:grpSpPr>
        <a:xfrm>
          <a:off x="0" y="0"/>
          <a:ext cx="0" cy="0"/>
          <a:chOff x="0" y="0"/>
          <a:chExt cx="0" cy="0"/>
        </a:xfrm>
      </p:grpSpPr>
      <p:sp>
        <p:nvSpPr>
          <p:cNvPr id="3460" name="Google Shape;3460;ga7d0f2f42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1" name="Google Shape;3461;ga7d0f2f4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4"/>
        <p:cNvGrpSpPr/>
        <p:nvPr/>
      </p:nvGrpSpPr>
      <p:grpSpPr>
        <a:xfrm>
          <a:off x="0" y="0"/>
          <a:ext cx="0" cy="0"/>
          <a:chOff x="0" y="0"/>
          <a:chExt cx="0" cy="0"/>
        </a:xfrm>
      </p:grpSpPr>
      <p:sp>
        <p:nvSpPr>
          <p:cNvPr id="3335" name="Google Shape;3335;gb055f69159_1_359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6" name="Google Shape;3336;gb055f69159_1_35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https://military.wikia.org/wiki/Catapult`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b055f69159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b055f69159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https://sigmazone.com/catapult/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1"/>
        <p:cNvGrpSpPr/>
        <p:nvPr/>
      </p:nvGrpSpPr>
      <p:grpSpPr>
        <a:xfrm>
          <a:off x="0" y="0"/>
          <a:ext cx="0" cy="0"/>
          <a:chOff x="0" y="0"/>
          <a:chExt cx="0" cy="0"/>
        </a:xfrm>
      </p:grpSpPr>
      <p:sp>
        <p:nvSpPr>
          <p:cNvPr id="3352" name="Google Shape;3352;gb055f69159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3" name="Google Shape;3353;gb055f69159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8"/>
        <p:cNvGrpSpPr/>
        <p:nvPr/>
      </p:nvGrpSpPr>
      <p:grpSpPr>
        <a:xfrm>
          <a:off x="0" y="0"/>
          <a:ext cx="0" cy="0"/>
          <a:chOff x="0" y="0"/>
          <a:chExt cx="0" cy="0"/>
        </a:xfrm>
      </p:grpSpPr>
      <p:sp>
        <p:nvSpPr>
          <p:cNvPr id="3359" name="Google Shape;3359;gb055f69159_2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0" name="Google Shape;3360;gb055f69159_2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gb124e7784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9" name="Google Shape;3369;gb124e7784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b055f69159_1_35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b055f69159_1_35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b055f6915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5" name="Google Shape;3395;gb055f6915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0"/>
        <p:cNvGrpSpPr/>
        <p:nvPr/>
      </p:nvGrpSpPr>
      <p:grpSpPr>
        <a:xfrm>
          <a:off x="0" y="0"/>
          <a:ext cx="0" cy="0"/>
          <a:chOff x="0" y="0"/>
          <a:chExt cx="0" cy="0"/>
        </a:xfrm>
      </p:grpSpPr>
      <p:sp>
        <p:nvSpPr>
          <p:cNvPr id="3411" name="Google Shape;3411;gb055f69159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2" name="Google Shape;3412;gb055f69159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890367" y="2044512"/>
            <a:ext cx="5893047" cy="4073184"/>
            <a:chOff x="3747367" y="1410331"/>
            <a:chExt cx="5893047" cy="4073184"/>
          </a:xfrm>
        </p:grpSpPr>
        <p:sp>
          <p:nvSpPr>
            <p:cNvPr id="10" name="Google Shape;10;p2"/>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7" name="Google Shape;47;p2"/>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txBox="1">
            <a:spLocks noGrp="1"/>
          </p:cNvSpPr>
          <p:nvPr>
            <p:ph type="title"/>
          </p:nvPr>
        </p:nvSpPr>
        <p:spPr>
          <a:xfrm>
            <a:off x="2060250" y="2052000"/>
            <a:ext cx="5023500" cy="1039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4" name="Google Shape;74;p2"/>
          <p:cNvSpPr txBox="1">
            <a:spLocks noGrp="1"/>
          </p:cNvSpPr>
          <p:nvPr>
            <p:ph type="subTitle" idx="1"/>
          </p:nvPr>
        </p:nvSpPr>
        <p:spPr>
          <a:xfrm>
            <a:off x="2946600" y="3363150"/>
            <a:ext cx="3250800" cy="10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2000"/>
            </a:lvl1pPr>
            <a:lvl2pPr lvl="1"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a:endParaRPr/>
          </a:p>
        </p:txBody>
      </p:sp>
      <p:grpSp>
        <p:nvGrpSpPr>
          <p:cNvPr id="75" name="Google Shape;75;p2"/>
          <p:cNvGrpSpPr/>
          <p:nvPr/>
        </p:nvGrpSpPr>
        <p:grpSpPr>
          <a:xfrm>
            <a:off x="7700866" y="2777360"/>
            <a:ext cx="509082" cy="506938"/>
            <a:chOff x="6557866" y="2143179"/>
            <a:chExt cx="509082" cy="506938"/>
          </a:xfrm>
        </p:grpSpPr>
        <p:sp>
          <p:nvSpPr>
            <p:cNvPr id="76" name="Google Shape;76;p2"/>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a:off x="9258187" y="3211066"/>
            <a:ext cx="1044511" cy="1040037"/>
            <a:chOff x="8115187" y="2576885"/>
            <a:chExt cx="1044511" cy="1040037"/>
          </a:xfrm>
        </p:grpSpPr>
        <p:sp>
          <p:nvSpPr>
            <p:cNvPr id="93" name="Google Shape;93;p2"/>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09;p2"/>
          <p:cNvGrpSpPr/>
          <p:nvPr/>
        </p:nvGrpSpPr>
        <p:grpSpPr>
          <a:xfrm>
            <a:off x="7024689" y="3934220"/>
            <a:ext cx="1038857" cy="1038888"/>
            <a:chOff x="5881689" y="3300040"/>
            <a:chExt cx="1038857" cy="1038888"/>
          </a:xfrm>
        </p:grpSpPr>
        <p:sp>
          <p:nvSpPr>
            <p:cNvPr id="110" name="Google Shape;110;p2"/>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2"/>
            <p:cNvGrpSpPr/>
            <p:nvPr/>
          </p:nvGrpSpPr>
          <p:grpSpPr>
            <a:xfrm>
              <a:off x="5881689" y="3300040"/>
              <a:ext cx="1038857" cy="1038888"/>
              <a:chOff x="5881689" y="3300040"/>
              <a:chExt cx="1038857" cy="1038888"/>
            </a:xfrm>
          </p:grpSpPr>
          <p:sp>
            <p:nvSpPr>
              <p:cNvPr id="112" name="Google Shape;112;p2"/>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 name="Google Shape;127;p2"/>
          <p:cNvGrpSpPr/>
          <p:nvPr/>
        </p:nvGrpSpPr>
        <p:grpSpPr>
          <a:xfrm>
            <a:off x="7965842" y="4839487"/>
            <a:ext cx="1038857" cy="1039820"/>
            <a:chOff x="7203842" y="4586307"/>
            <a:chExt cx="1038857" cy="1039820"/>
          </a:xfrm>
        </p:grpSpPr>
        <p:sp>
          <p:nvSpPr>
            <p:cNvPr id="128" name="Google Shape;128;p2"/>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2"/>
          <p:cNvGrpSpPr/>
          <p:nvPr/>
        </p:nvGrpSpPr>
        <p:grpSpPr>
          <a:xfrm rot="10800000">
            <a:off x="-1635883" y="-972400"/>
            <a:ext cx="5893047" cy="4073184"/>
            <a:chOff x="3747367" y="1410331"/>
            <a:chExt cx="5893047" cy="4073184"/>
          </a:xfrm>
        </p:grpSpPr>
        <p:sp>
          <p:nvSpPr>
            <p:cNvPr id="145" name="Google Shape;145;p2"/>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 name="Google Shape;182;p2"/>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2"/>
          <p:cNvGrpSpPr/>
          <p:nvPr/>
        </p:nvGrpSpPr>
        <p:grpSpPr>
          <a:xfrm rot="10800000">
            <a:off x="937583" y="1860997"/>
            <a:ext cx="509082" cy="506938"/>
            <a:chOff x="6557866" y="2143179"/>
            <a:chExt cx="509082" cy="506938"/>
          </a:xfrm>
        </p:grpSpPr>
        <p:sp>
          <p:nvSpPr>
            <p:cNvPr id="209" name="Google Shape;209;p2"/>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
          <p:cNvGrpSpPr/>
          <p:nvPr/>
        </p:nvGrpSpPr>
        <p:grpSpPr>
          <a:xfrm rot="10800000">
            <a:off x="-1155168" y="894192"/>
            <a:ext cx="1044511" cy="1040037"/>
            <a:chOff x="8115187" y="2576885"/>
            <a:chExt cx="1044511" cy="1040037"/>
          </a:xfrm>
        </p:grpSpPr>
        <p:sp>
          <p:nvSpPr>
            <p:cNvPr id="226" name="Google Shape;226;p2"/>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2"/>
          <p:cNvGrpSpPr/>
          <p:nvPr/>
        </p:nvGrpSpPr>
        <p:grpSpPr>
          <a:xfrm rot="10800000">
            <a:off x="1083984" y="172187"/>
            <a:ext cx="1038857" cy="1038888"/>
            <a:chOff x="5881689" y="3300040"/>
            <a:chExt cx="1038857" cy="1038888"/>
          </a:xfrm>
        </p:grpSpPr>
        <p:sp>
          <p:nvSpPr>
            <p:cNvPr id="243" name="Google Shape;243;p2"/>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4" name="Google Shape;244;p2"/>
            <p:cNvGrpSpPr/>
            <p:nvPr/>
          </p:nvGrpSpPr>
          <p:grpSpPr>
            <a:xfrm>
              <a:off x="5881689" y="3300040"/>
              <a:ext cx="1038857" cy="1038888"/>
              <a:chOff x="5881689" y="3300040"/>
              <a:chExt cx="1038857" cy="1038888"/>
            </a:xfrm>
          </p:grpSpPr>
          <p:sp>
            <p:nvSpPr>
              <p:cNvPr id="245" name="Google Shape;245;p2"/>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0" name="Google Shape;260;p2"/>
          <p:cNvGrpSpPr/>
          <p:nvPr/>
        </p:nvGrpSpPr>
        <p:grpSpPr>
          <a:xfrm rot="10800000">
            <a:off x="142832" y="-734012"/>
            <a:ext cx="1038857" cy="1039820"/>
            <a:chOff x="7203842" y="4586307"/>
            <a:chExt cx="1038857" cy="1039820"/>
          </a:xfrm>
        </p:grpSpPr>
        <p:sp>
          <p:nvSpPr>
            <p:cNvPr id="261" name="Google Shape;261;p2"/>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4"/>
        <p:cNvGrpSpPr/>
        <p:nvPr/>
      </p:nvGrpSpPr>
      <p:grpSpPr>
        <a:xfrm>
          <a:off x="0" y="0"/>
          <a:ext cx="0" cy="0"/>
          <a:chOff x="0" y="0"/>
          <a:chExt cx="0" cy="0"/>
        </a:xfrm>
      </p:grpSpPr>
      <p:sp>
        <p:nvSpPr>
          <p:cNvPr id="1475" name="Google Shape;1475;p11"/>
          <p:cNvSpPr txBox="1">
            <a:spLocks noGrp="1"/>
          </p:cNvSpPr>
          <p:nvPr>
            <p:ph type="subTitle" idx="1"/>
          </p:nvPr>
        </p:nvSpPr>
        <p:spPr>
          <a:xfrm>
            <a:off x="1554450" y="3301874"/>
            <a:ext cx="23775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6" name="Google Shape;1476;p11"/>
          <p:cNvSpPr txBox="1">
            <a:spLocks noGrp="1"/>
          </p:cNvSpPr>
          <p:nvPr>
            <p:ph type="title"/>
          </p:nvPr>
        </p:nvSpPr>
        <p:spPr>
          <a:xfrm>
            <a:off x="1554450" y="2703854"/>
            <a:ext cx="2377500" cy="41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477" name="Google Shape;1477;p11"/>
          <p:cNvSpPr txBox="1">
            <a:spLocks noGrp="1"/>
          </p:cNvSpPr>
          <p:nvPr>
            <p:ph type="title" idx="2"/>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78" name="Google Shape;1478;p11"/>
          <p:cNvGrpSpPr/>
          <p:nvPr/>
        </p:nvGrpSpPr>
        <p:grpSpPr>
          <a:xfrm rot="10800000" flipH="1">
            <a:off x="7609414" y="-131277"/>
            <a:ext cx="1038857" cy="1038888"/>
            <a:chOff x="5881689" y="3300040"/>
            <a:chExt cx="1038857" cy="1038888"/>
          </a:xfrm>
        </p:grpSpPr>
        <p:sp>
          <p:nvSpPr>
            <p:cNvPr id="1479" name="Google Shape;1479;p11"/>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0" name="Google Shape;1480;p11"/>
            <p:cNvGrpSpPr/>
            <p:nvPr/>
          </p:nvGrpSpPr>
          <p:grpSpPr>
            <a:xfrm>
              <a:off x="5881689" y="3300040"/>
              <a:ext cx="1038857" cy="1038888"/>
              <a:chOff x="5881689" y="3300040"/>
              <a:chExt cx="1038857" cy="1038888"/>
            </a:xfrm>
          </p:grpSpPr>
          <p:sp>
            <p:nvSpPr>
              <p:cNvPr id="1481" name="Google Shape;1481;p11"/>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1"/>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1"/>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1"/>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1"/>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1"/>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1"/>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1"/>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1"/>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1"/>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1"/>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1"/>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1"/>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1"/>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1"/>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96" name="Google Shape;1496;p11"/>
          <p:cNvGrpSpPr/>
          <p:nvPr/>
        </p:nvGrpSpPr>
        <p:grpSpPr>
          <a:xfrm>
            <a:off x="6364688" y="-473685"/>
            <a:ext cx="3262940" cy="2478716"/>
            <a:chOff x="6364688" y="-473685"/>
            <a:chExt cx="3262940" cy="2478716"/>
          </a:xfrm>
        </p:grpSpPr>
        <p:sp>
          <p:nvSpPr>
            <p:cNvPr id="1497" name="Google Shape;1497;p11"/>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1"/>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1"/>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1"/>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1"/>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1"/>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1"/>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1"/>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1"/>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1"/>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1"/>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1"/>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1"/>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0" name="Google Shape;1510;p11"/>
          <p:cNvSpPr txBox="1">
            <a:spLocks noGrp="1"/>
          </p:cNvSpPr>
          <p:nvPr>
            <p:ph type="subTitle" idx="3"/>
          </p:nvPr>
        </p:nvSpPr>
        <p:spPr>
          <a:xfrm>
            <a:off x="5212050" y="3301874"/>
            <a:ext cx="2377500" cy="10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1" name="Google Shape;1511;p11"/>
          <p:cNvSpPr txBox="1">
            <a:spLocks noGrp="1"/>
          </p:cNvSpPr>
          <p:nvPr>
            <p:ph type="title" idx="4"/>
          </p:nvPr>
        </p:nvSpPr>
        <p:spPr>
          <a:xfrm>
            <a:off x="5212050" y="2703854"/>
            <a:ext cx="2377500" cy="413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512" name="Google Shape;1512;p11"/>
          <p:cNvGrpSpPr/>
          <p:nvPr/>
        </p:nvGrpSpPr>
        <p:grpSpPr>
          <a:xfrm flipH="1">
            <a:off x="500031" y="4240325"/>
            <a:ext cx="1038857" cy="1038888"/>
            <a:chOff x="5881689" y="3300040"/>
            <a:chExt cx="1038857" cy="1038888"/>
          </a:xfrm>
        </p:grpSpPr>
        <p:sp>
          <p:nvSpPr>
            <p:cNvPr id="1513" name="Google Shape;1513;p11"/>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4" name="Google Shape;1514;p11"/>
            <p:cNvGrpSpPr/>
            <p:nvPr/>
          </p:nvGrpSpPr>
          <p:grpSpPr>
            <a:xfrm>
              <a:off x="5881689" y="3300040"/>
              <a:ext cx="1038857" cy="1038888"/>
              <a:chOff x="5881689" y="3300040"/>
              <a:chExt cx="1038857" cy="1038888"/>
            </a:xfrm>
          </p:grpSpPr>
          <p:sp>
            <p:nvSpPr>
              <p:cNvPr id="1515" name="Google Shape;1515;p11"/>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1"/>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1"/>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1"/>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1"/>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1"/>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1"/>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1"/>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1"/>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1"/>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1"/>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1"/>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1"/>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1"/>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1"/>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0" name="Google Shape;1530;p11"/>
          <p:cNvGrpSpPr/>
          <p:nvPr/>
        </p:nvGrpSpPr>
        <p:grpSpPr>
          <a:xfrm rot="10800000">
            <a:off x="-479326" y="3142904"/>
            <a:ext cx="3262940" cy="2478716"/>
            <a:chOff x="6364688" y="-473685"/>
            <a:chExt cx="3262940" cy="2478716"/>
          </a:xfrm>
        </p:grpSpPr>
        <p:sp>
          <p:nvSpPr>
            <p:cNvPr id="1531" name="Google Shape;1531;p11"/>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1"/>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1"/>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1"/>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1"/>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1"/>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1"/>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1"/>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1"/>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1"/>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1"/>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1"/>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1"/>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4" name="Google Shape;1544;p11"/>
          <p:cNvSpPr txBox="1">
            <a:spLocks noGrp="1"/>
          </p:cNvSpPr>
          <p:nvPr>
            <p:ph type="title" idx="5" hasCustomPrompt="1"/>
          </p:nvPr>
        </p:nvSpPr>
        <p:spPr>
          <a:xfrm>
            <a:off x="1554600" y="3045525"/>
            <a:ext cx="2377500" cy="33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sp>
        <p:nvSpPr>
          <p:cNvPr id="1545" name="Google Shape;1545;p11"/>
          <p:cNvSpPr txBox="1">
            <a:spLocks noGrp="1"/>
          </p:cNvSpPr>
          <p:nvPr>
            <p:ph type="title" idx="6" hasCustomPrompt="1"/>
          </p:nvPr>
        </p:nvSpPr>
        <p:spPr>
          <a:xfrm>
            <a:off x="5212050" y="3045525"/>
            <a:ext cx="2377500" cy="339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sp>
        <p:nvSpPr>
          <p:cNvPr id="1546" name="Google Shape;1546;p11"/>
          <p:cNvSpPr/>
          <p:nvPr/>
        </p:nvSpPr>
        <p:spPr>
          <a:xfrm>
            <a:off x="2608716" y="2036841"/>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TITLE_AND_TWO_COLUMNS_1">
    <p:spTree>
      <p:nvGrpSpPr>
        <p:cNvPr id="1" name="Shape 1547"/>
        <p:cNvGrpSpPr/>
        <p:nvPr/>
      </p:nvGrpSpPr>
      <p:grpSpPr>
        <a:xfrm>
          <a:off x="0" y="0"/>
          <a:ext cx="0" cy="0"/>
          <a:chOff x="0" y="0"/>
          <a:chExt cx="0" cy="0"/>
        </a:xfrm>
      </p:grpSpPr>
      <p:grpSp>
        <p:nvGrpSpPr>
          <p:cNvPr id="1548" name="Google Shape;1548;p12"/>
          <p:cNvGrpSpPr/>
          <p:nvPr/>
        </p:nvGrpSpPr>
        <p:grpSpPr>
          <a:xfrm rot="10800000" flipH="1">
            <a:off x="7609414" y="-131277"/>
            <a:ext cx="1038857" cy="1038888"/>
            <a:chOff x="5881689" y="3300040"/>
            <a:chExt cx="1038857" cy="1038888"/>
          </a:xfrm>
        </p:grpSpPr>
        <p:sp>
          <p:nvSpPr>
            <p:cNvPr id="1549" name="Google Shape;1549;p12"/>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0" name="Google Shape;1550;p12"/>
            <p:cNvGrpSpPr/>
            <p:nvPr/>
          </p:nvGrpSpPr>
          <p:grpSpPr>
            <a:xfrm>
              <a:off x="5881689" y="3300040"/>
              <a:ext cx="1038857" cy="1038888"/>
              <a:chOff x="5881689" y="3300040"/>
              <a:chExt cx="1038857" cy="1038888"/>
            </a:xfrm>
          </p:grpSpPr>
          <p:sp>
            <p:nvSpPr>
              <p:cNvPr id="1551" name="Google Shape;1551;p12"/>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2"/>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2"/>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2"/>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2"/>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2"/>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2"/>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2"/>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2"/>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2"/>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2"/>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2"/>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2"/>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2"/>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2"/>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6" name="Google Shape;1566;p12"/>
          <p:cNvGrpSpPr/>
          <p:nvPr/>
        </p:nvGrpSpPr>
        <p:grpSpPr>
          <a:xfrm>
            <a:off x="6364688" y="-473685"/>
            <a:ext cx="3262940" cy="2478716"/>
            <a:chOff x="6364688" y="-473685"/>
            <a:chExt cx="3262940" cy="2478716"/>
          </a:xfrm>
        </p:grpSpPr>
        <p:sp>
          <p:nvSpPr>
            <p:cNvPr id="1567" name="Google Shape;1567;p12"/>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2"/>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2"/>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2"/>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2"/>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2"/>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2"/>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2"/>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2"/>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2"/>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2"/>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2"/>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2"/>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12"/>
          <p:cNvGrpSpPr/>
          <p:nvPr/>
        </p:nvGrpSpPr>
        <p:grpSpPr>
          <a:xfrm flipH="1">
            <a:off x="500031" y="4240325"/>
            <a:ext cx="1038857" cy="1038888"/>
            <a:chOff x="5881689" y="3300040"/>
            <a:chExt cx="1038857" cy="1038888"/>
          </a:xfrm>
        </p:grpSpPr>
        <p:sp>
          <p:nvSpPr>
            <p:cNvPr id="1581" name="Google Shape;1581;p12"/>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p12"/>
            <p:cNvGrpSpPr/>
            <p:nvPr/>
          </p:nvGrpSpPr>
          <p:grpSpPr>
            <a:xfrm>
              <a:off x="5881689" y="3300040"/>
              <a:ext cx="1038857" cy="1038888"/>
              <a:chOff x="5881689" y="3300040"/>
              <a:chExt cx="1038857" cy="1038888"/>
            </a:xfrm>
          </p:grpSpPr>
          <p:sp>
            <p:nvSpPr>
              <p:cNvPr id="1583" name="Google Shape;1583;p12"/>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2"/>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2"/>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2"/>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2"/>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2"/>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2"/>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2"/>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2"/>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2"/>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2"/>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2"/>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2"/>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2"/>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2"/>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12"/>
          <p:cNvGrpSpPr/>
          <p:nvPr/>
        </p:nvGrpSpPr>
        <p:grpSpPr>
          <a:xfrm rot="10800000">
            <a:off x="-479326" y="3142904"/>
            <a:ext cx="3262940" cy="2478716"/>
            <a:chOff x="6364688" y="-473685"/>
            <a:chExt cx="3262940" cy="2478716"/>
          </a:xfrm>
        </p:grpSpPr>
        <p:sp>
          <p:nvSpPr>
            <p:cNvPr id="1599" name="Google Shape;1599;p12"/>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2"/>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2"/>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2"/>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2"/>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2"/>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2"/>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2"/>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2"/>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2"/>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2"/>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2"/>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2"/>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12"/>
        <p:cNvGrpSpPr/>
        <p:nvPr/>
      </p:nvGrpSpPr>
      <p:grpSpPr>
        <a:xfrm>
          <a:off x="0" y="0"/>
          <a:ext cx="0" cy="0"/>
          <a:chOff x="0" y="0"/>
          <a:chExt cx="0" cy="0"/>
        </a:xfrm>
      </p:grpSpPr>
      <p:sp>
        <p:nvSpPr>
          <p:cNvPr id="1613" name="Google Shape;1613;p13"/>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14" name="Google Shape;1614;p13"/>
          <p:cNvGrpSpPr/>
          <p:nvPr/>
        </p:nvGrpSpPr>
        <p:grpSpPr>
          <a:xfrm rot="10800000" flipH="1">
            <a:off x="7609414" y="-131277"/>
            <a:ext cx="1038857" cy="1038888"/>
            <a:chOff x="5881689" y="3300040"/>
            <a:chExt cx="1038857" cy="1038888"/>
          </a:xfrm>
        </p:grpSpPr>
        <p:sp>
          <p:nvSpPr>
            <p:cNvPr id="1615" name="Google Shape;1615;p13"/>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13"/>
            <p:cNvGrpSpPr/>
            <p:nvPr/>
          </p:nvGrpSpPr>
          <p:grpSpPr>
            <a:xfrm>
              <a:off x="5881689" y="3300040"/>
              <a:ext cx="1038857" cy="1038888"/>
              <a:chOff x="5881689" y="3300040"/>
              <a:chExt cx="1038857" cy="1038888"/>
            </a:xfrm>
          </p:grpSpPr>
          <p:sp>
            <p:nvSpPr>
              <p:cNvPr id="1617" name="Google Shape;1617;p13"/>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3"/>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3"/>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3"/>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3"/>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3"/>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3"/>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3"/>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3"/>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3"/>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3"/>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3"/>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3"/>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3"/>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3"/>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2" name="Google Shape;1632;p13"/>
          <p:cNvGrpSpPr/>
          <p:nvPr/>
        </p:nvGrpSpPr>
        <p:grpSpPr>
          <a:xfrm>
            <a:off x="6364688" y="-473685"/>
            <a:ext cx="3262940" cy="2478716"/>
            <a:chOff x="6364688" y="-473685"/>
            <a:chExt cx="3262940" cy="2478716"/>
          </a:xfrm>
        </p:grpSpPr>
        <p:sp>
          <p:nvSpPr>
            <p:cNvPr id="1633" name="Google Shape;1633;p13"/>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3"/>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3"/>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3"/>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3"/>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3"/>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3"/>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3"/>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3"/>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3"/>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3"/>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3"/>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3"/>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4">
  <p:cSld name="TITLE_ONLY_1">
    <p:spTree>
      <p:nvGrpSpPr>
        <p:cNvPr id="1" name="Shape 1646"/>
        <p:cNvGrpSpPr/>
        <p:nvPr/>
      </p:nvGrpSpPr>
      <p:grpSpPr>
        <a:xfrm>
          <a:off x="0" y="0"/>
          <a:ext cx="0" cy="0"/>
          <a:chOff x="0" y="0"/>
          <a:chExt cx="0" cy="0"/>
        </a:xfrm>
      </p:grpSpPr>
      <p:sp>
        <p:nvSpPr>
          <p:cNvPr id="1647" name="Google Shape;1647;p14"/>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48"/>
        <p:cNvGrpSpPr/>
        <p:nvPr/>
      </p:nvGrpSpPr>
      <p:grpSpPr>
        <a:xfrm>
          <a:off x="0" y="0"/>
          <a:ext cx="0" cy="0"/>
          <a:chOff x="0" y="0"/>
          <a:chExt cx="0" cy="0"/>
        </a:xfrm>
      </p:grpSpPr>
      <p:sp>
        <p:nvSpPr>
          <p:cNvPr id="1649" name="Google Shape;1649;p15"/>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0" name="Google Shape;1650;p15"/>
          <p:cNvSpPr txBox="1">
            <a:spLocks noGrp="1"/>
          </p:cNvSpPr>
          <p:nvPr>
            <p:ph type="subTitle" idx="1"/>
          </p:nvPr>
        </p:nvSpPr>
        <p:spPr>
          <a:xfrm>
            <a:off x="713225" y="1025000"/>
            <a:ext cx="7710000" cy="357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Montserrat Medium"/>
              <a:buNone/>
              <a:defRPr sz="1200">
                <a:latin typeface="Montserrat Medium"/>
                <a:ea typeface="Montserrat Medium"/>
                <a:cs typeface="Montserrat Medium"/>
                <a:sym typeface="Montserrat Medium"/>
              </a:defRPr>
            </a:lvl1pPr>
            <a:lvl2pPr lvl="1"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2pPr>
            <a:lvl3pPr lvl="2"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3pPr>
            <a:lvl4pPr lvl="3"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4pPr>
            <a:lvl5pPr lvl="4"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5pPr>
            <a:lvl6pPr lvl="5"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6pPr>
            <a:lvl7pPr lvl="6"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7pPr>
            <a:lvl8pPr lvl="7"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8pPr>
            <a:lvl9pPr lvl="8" rtl="0">
              <a:lnSpc>
                <a:spcPct val="100000"/>
              </a:lnSpc>
              <a:spcBef>
                <a:spcPts val="0"/>
              </a:spcBef>
              <a:spcAft>
                <a:spcPts val="0"/>
              </a:spcAft>
              <a:buSzPts val="1400"/>
              <a:buFont typeface="Montserrat Medium"/>
              <a:buNone/>
              <a:defRPr>
                <a:latin typeface="Montserrat Medium"/>
                <a:ea typeface="Montserrat Medium"/>
                <a:cs typeface="Montserrat Medium"/>
                <a:sym typeface="Montserrat Medium"/>
              </a:defRPr>
            </a:lvl9pPr>
          </a:lstStyle>
          <a:p>
            <a:endParaRPr/>
          </a:p>
        </p:txBody>
      </p:sp>
      <p:grpSp>
        <p:nvGrpSpPr>
          <p:cNvPr id="1651" name="Google Shape;1651;p15"/>
          <p:cNvGrpSpPr/>
          <p:nvPr/>
        </p:nvGrpSpPr>
        <p:grpSpPr>
          <a:xfrm rot="10800000" flipH="1">
            <a:off x="7609414" y="-131277"/>
            <a:ext cx="1038857" cy="1038888"/>
            <a:chOff x="5881689" y="3300040"/>
            <a:chExt cx="1038857" cy="1038888"/>
          </a:xfrm>
        </p:grpSpPr>
        <p:sp>
          <p:nvSpPr>
            <p:cNvPr id="1652" name="Google Shape;1652;p15"/>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15"/>
            <p:cNvGrpSpPr/>
            <p:nvPr/>
          </p:nvGrpSpPr>
          <p:grpSpPr>
            <a:xfrm>
              <a:off x="5881689" y="3300040"/>
              <a:ext cx="1038857" cy="1038888"/>
              <a:chOff x="5881689" y="3300040"/>
              <a:chExt cx="1038857" cy="1038888"/>
            </a:xfrm>
          </p:grpSpPr>
          <p:sp>
            <p:nvSpPr>
              <p:cNvPr id="1654" name="Google Shape;1654;p15"/>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5"/>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5"/>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5"/>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5"/>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5"/>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5"/>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5"/>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5"/>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5"/>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5"/>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5"/>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5"/>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5"/>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5"/>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9" name="Google Shape;1669;p15"/>
          <p:cNvGrpSpPr/>
          <p:nvPr/>
        </p:nvGrpSpPr>
        <p:grpSpPr>
          <a:xfrm>
            <a:off x="6364688" y="-473685"/>
            <a:ext cx="3262940" cy="2478716"/>
            <a:chOff x="6364688" y="-473685"/>
            <a:chExt cx="3262940" cy="2478716"/>
          </a:xfrm>
        </p:grpSpPr>
        <p:sp>
          <p:nvSpPr>
            <p:cNvPr id="1670" name="Google Shape;1670;p15"/>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5"/>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5"/>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5"/>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5"/>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5"/>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5"/>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5"/>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5"/>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5"/>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5"/>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5"/>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5"/>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83"/>
        <p:cNvGrpSpPr/>
        <p:nvPr/>
      </p:nvGrpSpPr>
      <p:grpSpPr>
        <a:xfrm>
          <a:off x="0" y="0"/>
          <a:ext cx="0" cy="0"/>
          <a:chOff x="0" y="0"/>
          <a:chExt cx="0" cy="0"/>
        </a:xfrm>
      </p:grpSpPr>
      <p:sp>
        <p:nvSpPr>
          <p:cNvPr id="1684" name="Google Shape;1684;p16"/>
          <p:cNvSpPr txBox="1">
            <a:spLocks noGrp="1"/>
          </p:cNvSpPr>
          <p:nvPr>
            <p:ph type="title"/>
          </p:nvPr>
        </p:nvSpPr>
        <p:spPr>
          <a:xfrm>
            <a:off x="1881300" y="1657781"/>
            <a:ext cx="5381400" cy="141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Font typeface="Catamaran Thin"/>
              <a:buNone/>
              <a:defRPr sz="2000">
                <a:latin typeface="Catamaran Thin"/>
                <a:ea typeface="Catamaran Thin"/>
                <a:cs typeface="Catamaran Thin"/>
                <a:sym typeface="Catamaran Thin"/>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5" name="Google Shape;1685;p16"/>
          <p:cNvSpPr txBox="1">
            <a:spLocks noGrp="1"/>
          </p:cNvSpPr>
          <p:nvPr>
            <p:ph type="title" idx="2"/>
          </p:nvPr>
        </p:nvSpPr>
        <p:spPr>
          <a:xfrm>
            <a:off x="2713950" y="2877429"/>
            <a:ext cx="37161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686" name="Google Shape;1686;p16"/>
          <p:cNvGrpSpPr/>
          <p:nvPr/>
        </p:nvGrpSpPr>
        <p:grpSpPr>
          <a:xfrm flipH="1">
            <a:off x="500031" y="4240325"/>
            <a:ext cx="1038857" cy="1038888"/>
            <a:chOff x="5881689" y="3300040"/>
            <a:chExt cx="1038857" cy="1038888"/>
          </a:xfrm>
        </p:grpSpPr>
        <p:sp>
          <p:nvSpPr>
            <p:cNvPr id="1687" name="Google Shape;1687;p16"/>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p16"/>
            <p:cNvGrpSpPr/>
            <p:nvPr/>
          </p:nvGrpSpPr>
          <p:grpSpPr>
            <a:xfrm>
              <a:off x="5881689" y="3300040"/>
              <a:ext cx="1038857" cy="1038888"/>
              <a:chOff x="5881689" y="3300040"/>
              <a:chExt cx="1038857" cy="1038888"/>
            </a:xfrm>
          </p:grpSpPr>
          <p:sp>
            <p:nvSpPr>
              <p:cNvPr id="1689" name="Google Shape;1689;p16"/>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04" name="Google Shape;1704;p16"/>
          <p:cNvGrpSpPr/>
          <p:nvPr/>
        </p:nvGrpSpPr>
        <p:grpSpPr>
          <a:xfrm rot="10800000">
            <a:off x="-479326" y="3142904"/>
            <a:ext cx="3262940" cy="2478716"/>
            <a:chOff x="6364688" y="-473685"/>
            <a:chExt cx="3262940" cy="2478716"/>
          </a:xfrm>
        </p:grpSpPr>
        <p:sp>
          <p:nvSpPr>
            <p:cNvPr id="1705" name="Google Shape;1705;p16"/>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6"/>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6"/>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16"/>
          <p:cNvGrpSpPr/>
          <p:nvPr/>
        </p:nvGrpSpPr>
        <p:grpSpPr>
          <a:xfrm rot="10800000" flipH="1">
            <a:off x="7605112" y="-135712"/>
            <a:ext cx="1038857" cy="1038888"/>
            <a:chOff x="5881689" y="3300040"/>
            <a:chExt cx="1038857" cy="1038888"/>
          </a:xfrm>
        </p:grpSpPr>
        <p:sp>
          <p:nvSpPr>
            <p:cNvPr id="1719" name="Google Shape;1719;p16"/>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16"/>
            <p:cNvGrpSpPr/>
            <p:nvPr/>
          </p:nvGrpSpPr>
          <p:grpSpPr>
            <a:xfrm>
              <a:off x="5881689" y="3300040"/>
              <a:ext cx="1038857" cy="1038888"/>
              <a:chOff x="5881689" y="3300040"/>
              <a:chExt cx="1038857" cy="1038888"/>
            </a:xfrm>
          </p:grpSpPr>
          <p:sp>
            <p:nvSpPr>
              <p:cNvPr id="1721" name="Google Shape;1721;p16"/>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6"/>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6"/>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6"/>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6"/>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36" name="Google Shape;1736;p16"/>
          <p:cNvGrpSpPr/>
          <p:nvPr/>
        </p:nvGrpSpPr>
        <p:grpSpPr>
          <a:xfrm>
            <a:off x="6360386" y="-478120"/>
            <a:ext cx="3262940" cy="2478716"/>
            <a:chOff x="6364688" y="-473685"/>
            <a:chExt cx="3262940" cy="2478716"/>
          </a:xfrm>
        </p:grpSpPr>
        <p:sp>
          <p:nvSpPr>
            <p:cNvPr id="1737" name="Google Shape;1737;p16"/>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50"/>
        <p:cNvGrpSpPr/>
        <p:nvPr/>
      </p:nvGrpSpPr>
      <p:grpSpPr>
        <a:xfrm>
          <a:off x="0" y="0"/>
          <a:ext cx="0" cy="0"/>
          <a:chOff x="0" y="0"/>
          <a:chExt cx="0" cy="0"/>
        </a:xfrm>
      </p:grpSpPr>
      <p:sp>
        <p:nvSpPr>
          <p:cNvPr id="1751" name="Google Shape;1751;p17"/>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752" name="Google Shape;1752;p17"/>
          <p:cNvGrpSpPr/>
          <p:nvPr/>
        </p:nvGrpSpPr>
        <p:grpSpPr>
          <a:xfrm rot="10800000" flipH="1">
            <a:off x="7609414" y="-131277"/>
            <a:ext cx="1038857" cy="1038888"/>
            <a:chOff x="5881689" y="3300040"/>
            <a:chExt cx="1038857" cy="1038888"/>
          </a:xfrm>
        </p:grpSpPr>
        <p:sp>
          <p:nvSpPr>
            <p:cNvPr id="1753" name="Google Shape;1753;p17"/>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4" name="Google Shape;1754;p17"/>
            <p:cNvGrpSpPr/>
            <p:nvPr/>
          </p:nvGrpSpPr>
          <p:grpSpPr>
            <a:xfrm>
              <a:off x="5881689" y="3300040"/>
              <a:ext cx="1038857" cy="1038888"/>
              <a:chOff x="5881689" y="3300040"/>
              <a:chExt cx="1038857" cy="1038888"/>
            </a:xfrm>
          </p:grpSpPr>
          <p:sp>
            <p:nvSpPr>
              <p:cNvPr id="1755" name="Google Shape;1755;p17"/>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7"/>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7"/>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7"/>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7"/>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7"/>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7"/>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7"/>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7"/>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7"/>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7"/>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7"/>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7"/>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7"/>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7"/>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17"/>
          <p:cNvGrpSpPr/>
          <p:nvPr/>
        </p:nvGrpSpPr>
        <p:grpSpPr>
          <a:xfrm>
            <a:off x="6364688" y="-473685"/>
            <a:ext cx="3262940" cy="2478716"/>
            <a:chOff x="6364688" y="-473685"/>
            <a:chExt cx="3262940" cy="2478716"/>
          </a:xfrm>
        </p:grpSpPr>
        <p:sp>
          <p:nvSpPr>
            <p:cNvPr id="1771" name="Google Shape;1771;p17"/>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7"/>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7"/>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7"/>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7"/>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7"/>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7"/>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7"/>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7"/>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7"/>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7"/>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7"/>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7"/>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17"/>
          <p:cNvSpPr txBox="1">
            <a:spLocks noGrp="1"/>
          </p:cNvSpPr>
          <p:nvPr>
            <p:ph type="subTitle" idx="1"/>
          </p:nvPr>
        </p:nvSpPr>
        <p:spPr>
          <a:xfrm>
            <a:off x="1143575" y="2273900"/>
            <a:ext cx="3111600" cy="10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85" name="Google Shape;1785;p17"/>
          <p:cNvSpPr txBox="1">
            <a:spLocks noGrp="1"/>
          </p:cNvSpPr>
          <p:nvPr>
            <p:ph type="title" idx="2"/>
          </p:nvPr>
        </p:nvSpPr>
        <p:spPr>
          <a:xfrm>
            <a:off x="1143575" y="1846750"/>
            <a:ext cx="31116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SECTION_TITLE_AND_DESCRIPTION_1">
    <p:spTree>
      <p:nvGrpSpPr>
        <p:cNvPr id="1" name="Shape 1786"/>
        <p:cNvGrpSpPr/>
        <p:nvPr/>
      </p:nvGrpSpPr>
      <p:grpSpPr>
        <a:xfrm>
          <a:off x="0" y="0"/>
          <a:ext cx="0" cy="0"/>
          <a:chOff x="0" y="0"/>
          <a:chExt cx="0" cy="0"/>
        </a:xfrm>
      </p:grpSpPr>
      <p:sp>
        <p:nvSpPr>
          <p:cNvPr id="1787" name="Google Shape;1787;p18"/>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88" name="Google Shape;1788;p18"/>
          <p:cNvSpPr txBox="1">
            <a:spLocks noGrp="1"/>
          </p:cNvSpPr>
          <p:nvPr>
            <p:ph type="subTitle" idx="1"/>
          </p:nvPr>
        </p:nvSpPr>
        <p:spPr>
          <a:xfrm>
            <a:off x="1143575" y="1764825"/>
            <a:ext cx="4738500" cy="20649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3"/>
              </a:buClr>
              <a:buSzPts val="1600"/>
              <a:buChar char="●"/>
              <a:defRPr sz="16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grpSp>
        <p:nvGrpSpPr>
          <p:cNvPr id="1789" name="Google Shape;1789;p18"/>
          <p:cNvGrpSpPr/>
          <p:nvPr/>
        </p:nvGrpSpPr>
        <p:grpSpPr>
          <a:xfrm>
            <a:off x="3899767" y="1358712"/>
            <a:ext cx="5893047" cy="4073184"/>
            <a:chOff x="3747367" y="1410331"/>
            <a:chExt cx="5893047" cy="4073184"/>
          </a:xfrm>
        </p:grpSpPr>
        <p:sp>
          <p:nvSpPr>
            <p:cNvPr id="1790" name="Google Shape;1790;p18"/>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8"/>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8"/>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8"/>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8"/>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8"/>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8"/>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8"/>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8"/>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8"/>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8"/>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8"/>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8"/>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8"/>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8"/>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8"/>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8"/>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8"/>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8"/>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8"/>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8"/>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8"/>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8"/>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8"/>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8"/>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8"/>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8"/>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8"/>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8"/>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8"/>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8"/>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8"/>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8"/>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8"/>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8"/>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8"/>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8"/>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27" name="Google Shape;1827;p18"/>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8"/>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8"/>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8"/>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8"/>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8"/>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8"/>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8"/>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8"/>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8"/>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8"/>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8"/>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8"/>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8"/>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8"/>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8"/>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8"/>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8"/>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8"/>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8"/>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8"/>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8"/>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8"/>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8"/>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8"/>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8"/>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18"/>
          <p:cNvGrpSpPr/>
          <p:nvPr/>
        </p:nvGrpSpPr>
        <p:grpSpPr>
          <a:xfrm>
            <a:off x="6710266" y="2091560"/>
            <a:ext cx="509082" cy="506938"/>
            <a:chOff x="6557866" y="2143179"/>
            <a:chExt cx="509082" cy="506938"/>
          </a:xfrm>
        </p:grpSpPr>
        <p:sp>
          <p:nvSpPr>
            <p:cNvPr id="1854" name="Google Shape;1854;p18"/>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8"/>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8"/>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8"/>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8"/>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8"/>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8"/>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8"/>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8"/>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8"/>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8"/>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8"/>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8"/>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8"/>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8"/>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8"/>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18"/>
          <p:cNvGrpSpPr/>
          <p:nvPr/>
        </p:nvGrpSpPr>
        <p:grpSpPr>
          <a:xfrm>
            <a:off x="8267587" y="2525266"/>
            <a:ext cx="1044511" cy="1040037"/>
            <a:chOff x="8115187" y="2576885"/>
            <a:chExt cx="1044511" cy="1040037"/>
          </a:xfrm>
        </p:grpSpPr>
        <p:sp>
          <p:nvSpPr>
            <p:cNvPr id="1871" name="Google Shape;1871;p18"/>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8"/>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8"/>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8"/>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8"/>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8"/>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8"/>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8"/>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8"/>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8"/>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8"/>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8"/>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8"/>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8"/>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8"/>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8"/>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18"/>
          <p:cNvGrpSpPr/>
          <p:nvPr/>
        </p:nvGrpSpPr>
        <p:grpSpPr>
          <a:xfrm>
            <a:off x="6034089" y="3248420"/>
            <a:ext cx="1038857" cy="1038888"/>
            <a:chOff x="5881689" y="3300040"/>
            <a:chExt cx="1038857" cy="1038888"/>
          </a:xfrm>
        </p:grpSpPr>
        <p:sp>
          <p:nvSpPr>
            <p:cNvPr id="1888" name="Google Shape;1888;p18"/>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9" name="Google Shape;1889;p18"/>
            <p:cNvGrpSpPr/>
            <p:nvPr/>
          </p:nvGrpSpPr>
          <p:grpSpPr>
            <a:xfrm>
              <a:off x="5881689" y="3300040"/>
              <a:ext cx="1038857" cy="1038888"/>
              <a:chOff x="5881689" y="3300040"/>
              <a:chExt cx="1038857" cy="1038888"/>
            </a:xfrm>
          </p:grpSpPr>
          <p:sp>
            <p:nvSpPr>
              <p:cNvPr id="1890" name="Google Shape;1890;p18"/>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8"/>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8"/>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8"/>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8"/>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8"/>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8"/>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8"/>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8"/>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8"/>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8"/>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8"/>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8"/>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8"/>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8"/>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5" name="Google Shape;1905;p18"/>
          <p:cNvGrpSpPr/>
          <p:nvPr/>
        </p:nvGrpSpPr>
        <p:grpSpPr>
          <a:xfrm>
            <a:off x="6975242" y="4153687"/>
            <a:ext cx="1038857" cy="1039820"/>
            <a:chOff x="7203842" y="4586307"/>
            <a:chExt cx="1038857" cy="1039820"/>
          </a:xfrm>
        </p:grpSpPr>
        <p:sp>
          <p:nvSpPr>
            <p:cNvPr id="1906" name="Google Shape;1906;p18"/>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8"/>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8"/>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8"/>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8"/>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8"/>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8"/>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8"/>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8"/>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8"/>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8"/>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8"/>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8"/>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8"/>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8"/>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8"/>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22"/>
        <p:cNvGrpSpPr/>
        <p:nvPr/>
      </p:nvGrpSpPr>
      <p:grpSpPr>
        <a:xfrm>
          <a:off x="0" y="0"/>
          <a:ext cx="0" cy="0"/>
          <a:chOff x="0" y="0"/>
          <a:chExt cx="0" cy="0"/>
        </a:xfrm>
      </p:grpSpPr>
      <p:sp>
        <p:nvSpPr>
          <p:cNvPr id="1923" name="Google Shape;1923;p19"/>
          <p:cNvSpPr txBox="1">
            <a:spLocks noGrp="1"/>
          </p:cNvSpPr>
          <p:nvPr>
            <p:ph type="title"/>
          </p:nvPr>
        </p:nvSpPr>
        <p:spPr>
          <a:xfrm>
            <a:off x="1143575" y="2020950"/>
            <a:ext cx="2240400" cy="11016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924" name="Google Shape;1924;p19"/>
          <p:cNvGrpSpPr/>
          <p:nvPr/>
        </p:nvGrpSpPr>
        <p:grpSpPr>
          <a:xfrm flipH="1">
            <a:off x="-1638931" y="2044512"/>
            <a:ext cx="5893047" cy="4073184"/>
            <a:chOff x="3747367" y="1410331"/>
            <a:chExt cx="5893047" cy="4073184"/>
          </a:xfrm>
        </p:grpSpPr>
        <p:sp>
          <p:nvSpPr>
            <p:cNvPr id="1925" name="Google Shape;1925;p19"/>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9"/>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9"/>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9"/>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9"/>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9"/>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9"/>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9"/>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9"/>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9"/>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9"/>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9"/>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9"/>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9"/>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9"/>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9"/>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9"/>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9"/>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9"/>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9"/>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9"/>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9"/>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9"/>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9"/>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9"/>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9"/>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9"/>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9"/>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9"/>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9"/>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9"/>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9"/>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62" name="Google Shape;1962;p19"/>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9"/>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9"/>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9"/>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9"/>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9"/>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9"/>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9"/>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9"/>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9"/>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9"/>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9"/>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9"/>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9"/>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9"/>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9"/>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9"/>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9"/>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9"/>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9"/>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9"/>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9"/>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9"/>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9"/>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9"/>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7" name="Google Shape;1987;p19"/>
          <p:cNvGrpSpPr/>
          <p:nvPr/>
        </p:nvGrpSpPr>
        <p:grpSpPr>
          <a:xfrm flipH="1">
            <a:off x="1080936" y="3934220"/>
            <a:ext cx="1038857" cy="1038888"/>
            <a:chOff x="5881689" y="3300040"/>
            <a:chExt cx="1038857" cy="1038888"/>
          </a:xfrm>
        </p:grpSpPr>
        <p:sp>
          <p:nvSpPr>
            <p:cNvPr id="1988" name="Google Shape;1988;p19"/>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9" name="Google Shape;1989;p19"/>
            <p:cNvGrpSpPr/>
            <p:nvPr/>
          </p:nvGrpSpPr>
          <p:grpSpPr>
            <a:xfrm>
              <a:off x="5881689" y="3300040"/>
              <a:ext cx="1038857" cy="1038888"/>
              <a:chOff x="5881689" y="3300040"/>
              <a:chExt cx="1038857" cy="1038888"/>
            </a:xfrm>
          </p:grpSpPr>
          <p:sp>
            <p:nvSpPr>
              <p:cNvPr id="1990" name="Google Shape;1990;p19"/>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9"/>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9"/>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9"/>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9"/>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9"/>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9"/>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9"/>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9"/>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9"/>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9"/>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9"/>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9"/>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9"/>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9"/>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5" name="Google Shape;2005;p19"/>
          <p:cNvGrpSpPr/>
          <p:nvPr/>
        </p:nvGrpSpPr>
        <p:grpSpPr>
          <a:xfrm flipH="1">
            <a:off x="139784" y="4839487"/>
            <a:ext cx="1038857" cy="1039820"/>
            <a:chOff x="7203842" y="4586307"/>
            <a:chExt cx="1038857" cy="1039820"/>
          </a:xfrm>
        </p:grpSpPr>
        <p:sp>
          <p:nvSpPr>
            <p:cNvPr id="2006" name="Google Shape;2006;p19"/>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9"/>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9"/>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9"/>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9"/>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9"/>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9"/>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9"/>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9"/>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9"/>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9"/>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9"/>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9"/>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9"/>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9"/>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9"/>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19"/>
          <p:cNvGrpSpPr/>
          <p:nvPr/>
        </p:nvGrpSpPr>
        <p:grpSpPr>
          <a:xfrm rot="10800000" flipH="1">
            <a:off x="4880741" y="-973602"/>
            <a:ext cx="5893047" cy="4073184"/>
            <a:chOff x="3747367" y="1410331"/>
            <a:chExt cx="5893047" cy="4073184"/>
          </a:xfrm>
        </p:grpSpPr>
        <p:sp>
          <p:nvSpPr>
            <p:cNvPr id="2023" name="Google Shape;2023;p19"/>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9"/>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9"/>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9"/>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9"/>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9"/>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9"/>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9"/>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9"/>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9"/>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9"/>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9"/>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9"/>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9"/>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9"/>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9"/>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9"/>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9"/>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9"/>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9"/>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9"/>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9"/>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9"/>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9"/>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9"/>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9"/>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9"/>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9"/>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9"/>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9"/>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9"/>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9"/>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9"/>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9"/>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9"/>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9"/>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9"/>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60" name="Google Shape;2060;p19"/>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9"/>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9"/>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9"/>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9"/>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9"/>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9"/>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9"/>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9"/>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9"/>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9"/>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9"/>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9"/>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9"/>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9"/>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9"/>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9"/>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9"/>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9"/>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9"/>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9"/>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9"/>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9"/>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9"/>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9"/>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19"/>
          <p:cNvGrpSpPr/>
          <p:nvPr/>
        </p:nvGrpSpPr>
        <p:grpSpPr>
          <a:xfrm rot="10800000" flipH="1">
            <a:off x="7015063" y="170986"/>
            <a:ext cx="1038857" cy="1038888"/>
            <a:chOff x="5881689" y="3300040"/>
            <a:chExt cx="1038857" cy="1038888"/>
          </a:xfrm>
        </p:grpSpPr>
        <p:sp>
          <p:nvSpPr>
            <p:cNvPr id="2086" name="Google Shape;2086;p19"/>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7" name="Google Shape;2087;p19"/>
            <p:cNvGrpSpPr/>
            <p:nvPr/>
          </p:nvGrpSpPr>
          <p:grpSpPr>
            <a:xfrm>
              <a:off x="5881689" y="3300040"/>
              <a:ext cx="1038857" cy="1038888"/>
              <a:chOff x="5881689" y="3300040"/>
              <a:chExt cx="1038857" cy="1038888"/>
            </a:xfrm>
          </p:grpSpPr>
          <p:sp>
            <p:nvSpPr>
              <p:cNvPr id="2088" name="Google Shape;2088;p19"/>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9"/>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9"/>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9"/>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9"/>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9"/>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9"/>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9"/>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9"/>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9"/>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9"/>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9"/>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9"/>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9"/>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9"/>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3" name="Google Shape;2103;p19"/>
          <p:cNvGrpSpPr/>
          <p:nvPr/>
        </p:nvGrpSpPr>
        <p:grpSpPr>
          <a:xfrm rot="10800000" flipH="1">
            <a:off x="7956216" y="-735213"/>
            <a:ext cx="1038857" cy="1039820"/>
            <a:chOff x="7203842" y="4586307"/>
            <a:chExt cx="1038857" cy="1039820"/>
          </a:xfrm>
        </p:grpSpPr>
        <p:sp>
          <p:nvSpPr>
            <p:cNvPr id="2104" name="Google Shape;2104;p19"/>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9"/>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9"/>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9"/>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9"/>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9"/>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9"/>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9"/>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9"/>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9"/>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9"/>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9"/>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9"/>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9"/>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9"/>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9"/>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APTION_ONLY_1">
    <p:spTree>
      <p:nvGrpSpPr>
        <p:cNvPr id="1" name="Shape 2120"/>
        <p:cNvGrpSpPr/>
        <p:nvPr/>
      </p:nvGrpSpPr>
      <p:grpSpPr>
        <a:xfrm>
          <a:off x="0" y="0"/>
          <a:ext cx="0" cy="0"/>
          <a:chOff x="0" y="0"/>
          <a:chExt cx="0" cy="0"/>
        </a:xfrm>
      </p:grpSpPr>
      <p:grpSp>
        <p:nvGrpSpPr>
          <p:cNvPr id="2121" name="Google Shape;2121;p20"/>
          <p:cNvGrpSpPr/>
          <p:nvPr/>
        </p:nvGrpSpPr>
        <p:grpSpPr>
          <a:xfrm flipH="1">
            <a:off x="-1638931" y="2044512"/>
            <a:ext cx="5893047" cy="4073184"/>
            <a:chOff x="3747367" y="1410331"/>
            <a:chExt cx="5893047" cy="4073184"/>
          </a:xfrm>
        </p:grpSpPr>
        <p:sp>
          <p:nvSpPr>
            <p:cNvPr id="2122" name="Google Shape;2122;p20"/>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0"/>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0"/>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0"/>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0"/>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0"/>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0"/>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0"/>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0"/>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0"/>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0"/>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0"/>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0"/>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0"/>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0"/>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0"/>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0"/>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0"/>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0"/>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0"/>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0"/>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0"/>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0"/>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0"/>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0"/>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0"/>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0"/>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0"/>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0"/>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0"/>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0"/>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0"/>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0"/>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0"/>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0"/>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0"/>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0"/>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59" name="Google Shape;2159;p20"/>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0"/>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0"/>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0"/>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0"/>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0"/>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0"/>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0"/>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0"/>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0"/>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0"/>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0"/>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0"/>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0"/>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0"/>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0"/>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0"/>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0"/>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0"/>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0"/>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0"/>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0"/>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0"/>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0"/>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0"/>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0"/>
          <p:cNvGrpSpPr/>
          <p:nvPr/>
        </p:nvGrpSpPr>
        <p:grpSpPr>
          <a:xfrm flipH="1">
            <a:off x="1080936" y="3934220"/>
            <a:ext cx="1038857" cy="1038888"/>
            <a:chOff x="5881689" y="3300040"/>
            <a:chExt cx="1038857" cy="1038888"/>
          </a:xfrm>
        </p:grpSpPr>
        <p:sp>
          <p:nvSpPr>
            <p:cNvPr id="2185" name="Google Shape;2185;p20"/>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20"/>
            <p:cNvGrpSpPr/>
            <p:nvPr/>
          </p:nvGrpSpPr>
          <p:grpSpPr>
            <a:xfrm>
              <a:off x="5881689" y="3300040"/>
              <a:ext cx="1038857" cy="1038888"/>
              <a:chOff x="5881689" y="3300040"/>
              <a:chExt cx="1038857" cy="1038888"/>
            </a:xfrm>
          </p:grpSpPr>
          <p:sp>
            <p:nvSpPr>
              <p:cNvPr id="2187" name="Google Shape;2187;p20"/>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0"/>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0"/>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0"/>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0"/>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0"/>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0"/>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0"/>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0"/>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0"/>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0"/>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0"/>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0"/>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0"/>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0"/>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2" name="Google Shape;2202;p20"/>
          <p:cNvGrpSpPr/>
          <p:nvPr/>
        </p:nvGrpSpPr>
        <p:grpSpPr>
          <a:xfrm flipH="1">
            <a:off x="139784" y="4839487"/>
            <a:ext cx="1038857" cy="1039820"/>
            <a:chOff x="7203842" y="4586307"/>
            <a:chExt cx="1038857" cy="1039820"/>
          </a:xfrm>
        </p:grpSpPr>
        <p:sp>
          <p:nvSpPr>
            <p:cNvPr id="2203" name="Google Shape;2203;p20"/>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0"/>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0"/>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0"/>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0"/>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0"/>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0"/>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0"/>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0"/>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0"/>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0"/>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0"/>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0"/>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0"/>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0"/>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0"/>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9" name="Google Shape;2219;p20"/>
          <p:cNvGrpSpPr/>
          <p:nvPr/>
        </p:nvGrpSpPr>
        <p:grpSpPr>
          <a:xfrm rot="10800000" flipH="1">
            <a:off x="4880741" y="-973602"/>
            <a:ext cx="5893047" cy="4073184"/>
            <a:chOff x="3747367" y="1410331"/>
            <a:chExt cx="5893047" cy="4073184"/>
          </a:xfrm>
        </p:grpSpPr>
        <p:sp>
          <p:nvSpPr>
            <p:cNvPr id="2220" name="Google Shape;2220;p20"/>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0"/>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0"/>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0"/>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0"/>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0"/>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0"/>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0"/>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0"/>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0"/>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0"/>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0"/>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0"/>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0"/>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0"/>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0"/>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0"/>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0"/>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0"/>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0"/>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0"/>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0"/>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0"/>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0"/>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0"/>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0"/>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0"/>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0"/>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0"/>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0"/>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0"/>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0"/>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0"/>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0"/>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0"/>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0"/>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0"/>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57" name="Google Shape;2257;p20"/>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0"/>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0"/>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0"/>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0"/>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0"/>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0"/>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0"/>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0"/>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0"/>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0"/>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0"/>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0"/>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0"/>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0"/>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0"/>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0"/>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0"/>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0"/>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0"/>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0"/>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0"/>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0"/>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0"/>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0"/>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2" name="Google Shape;2282;p20"/>
          <p:cNvGrpSpPr/>
          <p:nvPr/>
        </p:nvGrpSpPr>
        <p:grpSpPr>
          <a:xfrm rot="10800000" flipH="1">
            <a:off x="7015063" y="170986"/>
            <a:ext cx="1038857" cy="1038888"/>
            <a:chOff x="5881689" y="3300040"/>
            <a:chExt cx="1038857" cy="1038888"/>
          </a:xfrm>
        </p:grpSpPr>
        <p:sp>
          <p:nvSpPr>
            <p:cNvPr id="2283" name="Google Shape;2283;p20"/>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4" name="Google Shape;2284;p20"/>
            <p:cNvGrpSpPr/>
            <p:nvPr/>
          </p:nvGrpSpPr>
          <p:grpSpPr>
            <a:xfrm>
              <a:off x="5881689" y="3300040"/>
              <a:ext cx="1038857" cy="1038888"/>
              <a:chOff x="5881689" y="3300040"/>
              <a:chExt cx="1038857" cy="1038888"/>
            </a:xfrm>
          </p:grpSpPr>
          <p:sp>
            <p:nvSpPr>
              <p:cNvPr id="2285" name="Google Shape;2285;p20"/>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0"/>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0"/>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0"/>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0"/>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0"/>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0"/>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0"/>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0"/>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0"/>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0"/>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0"/>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0"/>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0"/>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0"/>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00" name="Google Shape;2300;p20"/>
          <p:cNvGrpSpPr/>
          <p:nvPr/>
        </p:nvGrpSpPr>
        <p:grpSpPr>
          <a:xfrm rot="10800000" flipH="1">
            <a:off x="7956216" y="-735213"/>
            <a:ext cx="1038857" cy="1039820"/>
            <a:chOff x="7203842" y="4586307"/>
            <a:chExt cx="1038857" cy="1039820"/>
          </a:xfrm>
        </p:grpSpPr>
        <p:sp>
          <p:nvSpPr>
            <p:cNvPr id="2301" name="Google Shape;2301;p20"/>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0"/>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0"/>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0"/>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0"/>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0"/>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0"/>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0"/>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0"/>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0"/>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0"/>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0"/>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0"/>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0"/>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0"/>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0"/>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words">
  <p:cSld name="TITLE_1">
    <p:spTree>
      <p:nvGrpSpPr>
        <p:cNvPr id="1" name="Shape 277"/>
        <p:cNvGrpSpPr/>
        <p:nvPr/>
      </p:nvGrpSpPr>
      <p:grpSpPr>
        <a:xfrm>
          <a:off x="0" y="0"/>
          <a:ext cx="0" cy="0"/>
          <a:chOff x="0" y="0"/>
          <a:chExt cx="0" cy="0"/>
        </a:xfrm>
      </p:grpSpPr>
      <p:grpSp>
        <p:nvGrpSpPr>
          <p:cNvPr id="278" name="Google Shape;278;p3"/>
          <p:cNvGrpSpPr/>
          <p:nvPr/>
        </p:nvGrpSpPr>
        <p:grpSpPr>
          <a:xfrm>
            <a:off x="5195167" y="2349312"/>
            <a:ext cx="5893047" cy="4073184"/>
            <a:chOff x="3747367" y="1410331"/>
            <a:chExt cx="5893047" cy="4073184"/>
          </a:xfrm>
        </p:grpSpPr>
        <p:sp>
          <p:nvSpPr>
            <p:cNvPr id="279" name="Google Shape;279;p3"/>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6" name="Google Shape;316;p3"/>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
          <p:cNvSpPr txBox="1">
            <a:spLocks noGrp="1"/>
          </p:cNvSpPr>
          <p:nvPr>
            <p:ph type="title"/>
          </p:nvPr>
        </p:nvSpPr>
        <p:spPr>
          <a:xfrm>
            <a:off x="2060250" y="1739400"/>
            <a:ext cx="5023500" cy="16647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SzPts val="6200"/>
              <a:buNone/>
              <a:defRPr sz="6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grpSp>
        <p:nvGrpSpPr>
          <p:cNvPr id="343" name="Google Shape;343;p3"/>
          <p:cNvGrpSpPr/>
          <p:nvPr/>
        </p:nvGrpSpPr>
        <p:grpSpPr>
          <a:xfrm>
            <a:off x="8005666" y="3082160"/>
            <a:ext cx="509082" cy="506938"/>
            <a:chOff x="6557866" y="2143179"/>
            <a:chExt cx="509082" cy="506938"/>
          </a:xfrm>
        </p:grpSpPr>
        <p:sp>
          <p:nvSpPr>
            <p:cNvPr id="344" name="Google Shape;344;p3"/>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
          <p:cNvGrpSpPr/>
          <p:nvPr/>
        </p:nvGrpSpPr>
        <p:grpSpPr>
          <a:xfrm>
            <a:off x="9410587" y="3363466"/>
            <a:ext cx="1044511" cy="1040037"/>
            <a:chOff x="8115187" y="2576885"/>
            <a:chExt cx="1044511" cy="1040037"/>
          </a:xfrm>
        </p:grpSpPr>
        <p:sp>
          <p:nvSpPr>
            <p:cNvPr id="361" name="Google Shape;361;p3"/>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3"/>
          <p:cNvGrpSpPr/>
          <p:nvPr/>
        </p:nvGrpSpPr>
        <p:grpSpPr>
          <a:xfrm>
            <a:off x="7329489" y="4239020"/>
            <a:ext cx="1038857" cy="1038888"/>
            <a:chOff x="5881689" y="3300040"/>
            <a:chExt cx="1038857" cy="1038888"/>
          </a:xfrm>
        </p:grpSpPr>
        <p:sp>
          <p:nvSpPr>
            <p:cNvPr id="378" name="Google Shape;378;p3"/>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
            <p:cNvGrpSpPr/>
            <p:nvPr/>
          </p:nvGrpSpPr>
          <p:grpSpPr>
            <a:xfrm>
              <a:off x="5881689" y="3300040"/>
              <a:ext cx="1038857" cy="1038888"/>
              <a:chOff x="5881689" y="3300040"/>
              <a:chExt cx="1038857" cy="1038888"/>
            </a:xfrm>
          </p:grpSpPr>
          <p:sp>
            <p:nvSpPr>
              <p:cNvPr id="380" name="Google Shape;380;p3"/>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 name="Google Shape;395;p3"/>
          <p:cNvGrpSpPr/>
          <p:nvPr/>
        </p:nvGrpSpPr>
        <p:grpSpPr>
          <a:xfrm>
            <a:off x="8270642" y="5144287"/>
            <a:ext cx="1038857" cy="1039820"/>
            <a:chOff x="7203842" y="4586307"/>
            <a:chExt cx="1038857" cy="1039820"/>
          </a:xfrm>
        </p:grpSpPr>
        <p:sp>
          <p:nvSpPr>
            <p:cNvPr id="396" name="Google Shape;396;p3"/>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
          <p:cNvGrpSpPr/>
          <p:nvPr/>
        </p:nvGrpSpPr>
        <p:grpSpPr>
          <a:xfrm rot="10800000">
            <a:off x="-1940683" y="-1277200"/>
            <a:ext cx="5893047" cy="4073184"/>
            <a:chOff x="3747367" y="1410331"/>
            <a:chExt cx="5893047" cy="4073184"/>
          </a:xfrm>
        </p:grpSpPr>
        <p:sp>
          <p:nvSpPr>
            <p:cNvPr id="413" name="Google Shape;413;p3"/>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50" name="Google Shape;450;p3"/>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
          <p:cNvGrpSpPr/>
          <p:nvPr/>
        </p:nvGrpSpPr>
        <p:grpSpPr>
          <a:xfrm rot="10800000">
            <a:off x="632783" y="1556197"/>
            <a:ext cx="509082" cy="506938"/>
            <a:chOff x="6557866" y="2143179"/>
            <a:chExt cx="509082" cy="506938"/>
          </a:xfrm>
        </p:grpSpPr>
        <p:sp>
          <p:nvSpPr>
            <p:cNvPr id="477" name="Google Shape;477;p3"/>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3"/>
          <p:cNvGrpSpPr/>
          <p:nvPr/>
        </p:nvGrpSpPr>
        <p:grpSpPr>
          <a:xfrm rot="10800000">
            <a:off x="779184" y="-132613"/>
            <a:ext cx="1038857" cy="1038888"/>
            <a:chOff x="5881689" y="3300040"/>
            <a:chExt cx="1038857" cy="1038888"/>
          </a:xfrm>
        </p:grpSpPr>
        <p:sp>
          <p:nvSpPr>
            <p:cNvPr id="494" name="Google Shape;494;p3"/>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3"/>
            <p:cNvGrpSpPr/>
            <p:nvPr/>
          </p:nvGrpSpPr>
          <p:grpSpPr>
            <a:xfrm>
              <a:off x="5881689" y="3300040"/>
              <a:ext cx="1038857" cy="1038888"/>
              <a:chOff x="5881689" y="3300040"/>
              <a:chExt cx="1038857" cy="1038888"/>
            </a:xfrm>
          </p:grpSpPr>
          <p:sp>
            <p:nvSpPr>
              <p:cNvPr id="496" name="Google Shape;496;p3"/>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 name="Google Shape;511;p3"/>
          <p:cNvGrpSpPr/>
          <p:nvPr/>
        </p:nvGrpSpPr>
        <p:grpSpPr>
          <a:xfrm rot="10800000">
            <a:off x="-161968" y="-1038812"/>
            <a:ext cx="1038857" cy="1039820"/>
            <a:chOff x="7203842" y="4586307"/>
            <a:chExt cx="1038857" cy="1039820"/>
          </a:xfrm>
        </p:grpSpPr>
        <p:sp>
          <p:nvSpPr>
            <p:cNvPr id="512" name="Google Shape;512;p3"/>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17"/>
        <p:cNvGrpSpPr/>
        <p:nvPr/>
      </p:nvGrpSpPr>
      <p:grpSpPr>
        <a:xfrm>
          <a:off x="0" y="0"/>
          <a:ext cx="0" cy="0"/>
          <a:chOff x="0" y="0"/>
          <a:chExt cx="0" cy="0"/>
        </a:xfrm>
      </p:grpSpPr>
      <p:sp>
        <p:nvSpPr>
          <p:cNvPr id="2318" name="Google Shape;2318;p21"/>
          <p:cNvSpPr txBox="1">
            <a:spLocks noGrp="1"/>
          </p:cNvSpPr>
          <p:nvPr>
            <p:ph type="title" hasCustomPrompt="1"/>
          </p:nvPr>
        </p:nvSpPr>
        <p:spPr>
          <a:xfrm>
            <a:off x="1909800" y="2033878"/>
            <a:ext cx="5324400" cy="94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319" name="Google Shape;2319;p21"/>
          <p:cNvGrpSpPr/>
          <p:nvPr/>
        </p:nvGrpSpPr>
        <p:grpSpPr>
          <a:xfrm flipH="1">
            <a:off x="-1635883" y="2044512"/>
            <a:ext cx="5893047" cy="4073184"/>
            <a:chOff x="3747367" y="1410331"/>
            <a:chExt cx="5893047" cy="4073184"/>
          </a:xfrm>
        </p:grpSpPr>
        <p:sp>
          <p:nvSpPr>
            <p:cNvPr id="2320" name="Google Shape;2320;p21"/>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1"/>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1"/>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1"/>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1"/>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1"/>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1"/>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1"/>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1"/>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1"/>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1"/>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1"/>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1"/>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1"/>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1"/>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1"/>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1"/>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1"/>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1"/>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1"/>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1"/>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1"/>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1"/>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1"/>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1"/>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1"/>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1"/>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1"/>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1"/>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1"/>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1"/>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1"/>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1"/>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1"/>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1"/>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1"/>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1"/>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357" name="Google Shape;2357;p21"/>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1"/>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1"/>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1"/>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1"/>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1"/>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1"/>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1"/>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1"/>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1"/>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1"/>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1"/>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1"/>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1"/>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1"/>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1"/>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1"/>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1"/>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1"/>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1"/>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1"/>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1"/>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1"/>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1"/>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1"/>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1"/>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21"/>
          <p:cNvGrpSpPr/>
          <p:nvPr/>
        </p:nvGrpSpPr>
        <p:grpSpPr>
          <a:xfrm flipH="1">
            <a:off x="937583" y="2777360"/>
            <a:ext cx="509082" cy="506938"/>
            <a:chOff x="6557866" y="2143179"/>
            <a:chExt cx="509082" cy="506938"/>
          </a:xfrm>
        </p:grpSpPr>
        <p:sp>
          <p:nvSpPr>
            <p:cNvPr id="2384" name="Google Shape;2384;p21"/>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1"/>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1"/>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1"/>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1"/>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1"/>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1"/>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1"/>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1"/>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1"/>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1"/>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1"/>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1"/>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1"/>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1"/>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1"/>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0" name="Google Shape;2400;p21"/>
          <p:cNvGrpSpPr/>
          <p:nvPr/>
        </p:nvGrpSpPr>
        <p:grpSpPr>
          <a:xfrm flipH="1">
            <a:off x="1083984" y="3934220"/>
            <a:ext cx="1038857" cy="1038888"/>
            <a:chOff x="5881689" y="3300040"/>
            <a:chExt cx="1038857" cy="1038888"/>
          </a:xfrm>
        </p:grpSpPr>
        <p:sp>
          <p:nvSpPr>
            <p:cNvPr id="2401" name="Google Shape;2401;p21"/>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2" name="Google Shape;2402;p21"/>
            <p:cNvGrpSpPr/>
            <p:nvPr/>
          </p:nvGrpSpPr>
          <p:grpSpPr>
            <a:xfrm>
              <a:off x="5881689" y="3300040"/>
              <a:ext cx="1038857" cy="1038888"/>
              <a:chOff x="5881689" y="3300040"/>
              <a:chExt cx="1038857" cy="1038888"/>
            </a:xfrm>
          </p:grpSpPr>
          <p:sp>
            <p:nvSpPr>
              <p:cNvPr id="2403" name="Google Shape;2403;p21"/>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1"/>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1"/>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1"/>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1"/>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1"/>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1"/>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1"/>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1"/>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1"/>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1"/>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1"/>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1"/>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1"/>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1"/>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18" name="Google Shape;2418;p21"/>
          <p:cNvGrpSpPr/>
          <p:nvPr/>
        </p:nvGrpSpPr>
        <p:grpSpPr>
          <a:xfrm rot="10800000" flipH="1">
            <a:off x="4890367" y="-972400"/>
            <a:ext cx="5893047" cy="4073184"/>
            <a:chOff x="3747367" y="1410331"/>
            <a:chExt cx="5893047" cy="4073184"/>
          </a:xfrm>
        </p:grpSpPr>
        <p:sp>
          <p:nvSpPr>
            <p:cNvPr id="2419" name="Google Shape;2419;p21"/>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1"/>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1"/>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1"/>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1"/>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1"/>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1"/>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1"/>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1"/>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1"/>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1"/>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1"/>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1"/>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1"/>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1"/>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1"/>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1"/>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1"/>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1"/>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1"/>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1"/>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1"/>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1"/>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1"/>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1"/>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1"/>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1"/>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1"/>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1"/>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1"/>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1"/>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1"/>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1"/>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1"/>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1"/>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1"/>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1"/>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456" name="Google Shape;2456;p21"/>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1"/>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1"/>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1"/>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1"/>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1"/>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1"/>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1"/>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1"/>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1"/>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1"/>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1"/>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1"/>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1"/>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1"/>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1"/>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1"/>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1"/>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1"/>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1"/>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1"/>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1"/>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1"/>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1"/>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1"/>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1"/>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2" name="Google Shape;2482;p21"/>
          <p:cNvGrpSpPr/>
          <p:nvPr/>
        </p:nvGrpSpPr>
        <p:grpSpPr>
          <a:xfrm rot="10800000" flipH="1">
            <a:off x="7700866" y="1860997"/>
            <a:ext cx="509082" cy="506938"/>
            <a:chOff x="6557866" y="2143179"/>
            <a:chExt cx="509082" cy="506938"/>
          </a:xfrm>
        </p:grpSpPr>
        <p:sp>
          <p:nvSpPr>
            <p:cNvPr id="2483" name="Google Shape;2483;p21"/>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1"/>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1"/>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1"/>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1"/>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1"/>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1"/>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1"/>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1"/>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1"/>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1"/>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1"/>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1"/>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1"/>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1"/>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1"/>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21"/>
          <p:cNvGrpSpPr/>
          <p:nvPr/>
        </p:nvGrpSpPr>
        <p:grpSpPr>
          <a:xfrm rot="10800000" flipH="1">
            <a:off x="7024689" y="172187"/>
            <a:ext cx="1038857" cy="1038888"/>
            <a:chOff x="5881689" y="3300040"/>
            <a:chExt cx="1038857" cy="1038888"/>
          </a:xfrm>
        </p:grpSpPr>
        <p:sp>
          <p:nvSpPr>
            <p:cNvPr id="2500" name="Google Shape;2500;p21"/>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1"/>
            <p:cNvGrpSpPr/>
            <p:nvPr/>
          </p:nvGrpSpPr>
          <p:grpSpPr>
            <a:xfrm>
              <a:off x="5881689" y="3300040"/>
              <a:ext cx="1038857" cy="1038888"/>
              <a:chOff x="5881689" y="3300040"/>
              <a:chExt cx="1038857" cy="1038888"/>
            </a:xfrm>
          </p:grpSpPr>
          <p:sp>
            <p:nvSpPr>
              <p:cNvPr id="2502" name="Google Shape;2502;p21"/>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1"/>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1"/>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1"/>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1"/>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1"/>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1"/>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1"/>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1"/>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1"/>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1"/>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1"/>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1"/>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1"/>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1"/>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17" name="Google Shape;2517;p21"/>
          <p:cNvGrpSpPr/>
          <p:nvPr/>
        </p:nvGrpSpPr>
        <p:grpSpPr>
          <a:xfrm rot="10800000" flipH="1">
            <a:off x="7965842" y="-734012"/>
            <a:ext cx="1038857" cy="1039820"/>
            <a:chOff x="7203842" y="4586307"/>
            <a:chExt cx="1038857" cy="1039820"/>
          </a:xfrm>
        </p:grpSpPr>
        <p:sp>
          <p:nvSpPr>
            <p:cNvPr id="2518" name="Google Shape;2518;p21"/>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1"/>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1"/>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1"/>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1"/>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1"/>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1"/>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1"/>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1"/>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1"/>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1"/>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1"/>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1"/>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1"/>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1"/>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1"/>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4" name="Google Shape;2534;p21"/>
          <p:cNvSpPr txBox="1">
            <a:spLocks noGrp="1"/>
          </p:cNvSpPr>
          <p:nvPr>
            <p:ph type="subTitle" idx="1"/>
          </p:nvPr>
        </p:nvSpPr>
        <p:spPr>
          <a:xfrm>
            <a:off x="2946600" y="3369369"/>
            <a:ext cx="3250800" cy="103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None/>
              <a:defRPr sz="2000"/>
            </a:lvl1pPr>
            <a:lvl2pPr lvl="1"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2pPr>
            <a:lvl3pPr lvl="2"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3pPr>
            <a:lvl4pPr lvl="3"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4pPr>
            <a:lvl5pPr lvl="4"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5pPr>
            <a:lvl6pPr lvl="5"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6pPr>
            <a:lvl7pPr lvl="6"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7pPr>
            <a:lvl8pPr lvl="7"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8pPr>
            <a:lvl9pPr lvl="8" rtl="0">
              <a:lnSpc>
                <a:spcPct val="100000"/>
              </a:lnSpc>
              <a:spcBef>
                <a:spcPts val="0"/>
              </a:spcBef>
              <a:spcAft>
                <a:spcPts val="0"/>
              </a:spcAft>
              <a:buSzPts val="3000"/>
              <a:buFont typeface="Montserrat Light"/>
              <a:buNone/>
              <a:defRPr sz="3000">
                <a:latin typeface="Montserrat Light"/>
                <a:ea typeface="Montserrat Light"/>
                <a:cs typeface="Montserrat Light"/>
                <a:sym typeface="Montserrat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mall numbers">
  <p:cSld name="BIG_NUMBER_1">
    <p:spTree>
      <p:nvGrpSpPr>
        <p:cNvPr id="1" name="Shape 2535"/>
        <p:cNvGrpSpPr/>
        <p:nvPr/>
      </p:nvGrpSpPr>
      <p:grpSpPr>
        <a:xfrm>
          <a:off x="0" y="0"/>
          <a:ext cx="0" cy="0"/>
          <a:chOff x="0" y="0"/>
          <a:chExt cx="0" cy="0"/>
        </a:xfrm>
      </p:grpSpPr>
      <p:sp>
        <p:nvSpPr>
          <p:cNvPr id="2536" name="Google Shape;2536;p22"/>
          <p:cNvSpPr txBox="1">
            <a:spLocks noGrp="1"/>
          </p:cNvSpPr>
          <p:nvPr>
            <p:ph type="title" hasCustomPrompt="1"/>
          </p:nvPr>
        </p:nvSpPr>
        <p:spPr>
          <a:xfrm>
            <a:off x="4242850" y="1030413"/>
            <a:ext cx="2450700" cy="783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r" rtl="0">
              <a:spcBef>
                <a:spcPts val="0"/>
              </a:spcBef>
              <a:spcAft>
                <a:spcPts val="0"/>
              </a:spcAft>
              <a:buSzPts val="4000"/>
              <a:buFont typeface="Catamaran Thin"/>
              <a:buNone/>
              <a:defRPr sz="4000">
                <a:latin typeface="Catamaran Thin"/>
                <a:ea typeface="Catamaran Thin"/>
                <a:cs typeface="Catamaran Thin"/>
                <a:sym typeface="Catamaran Thin"/>
              </a:defRPr>
            </a:lvl2pPr>
            <a:lvl3pPr lvl="2" algn="r" rtl="0">
              <a:spcBef>
                <a:spcPts val="0"/>
              </a:spcBef>
              <a:spcAft>
                <a:spcPts val="0"/>
              </a:spcAft>
              <a:buSzPts val="4000"/>
              <a:buFont typeface="Catamaran Thin"/>
              <a:buNone/>
              <a:defRPr sz="4000">
                <a:latin typeface="Catamaran Thin"/>
                <a:ea typeface="Catamaran Thin"/>
                <a:cs typeface="Catamaran Thin"/>
                <a:sym typeface="Catamaran Thin"/>
              </a:defRPr>
            </a:lvl3pPr>
            <a:lvl4pPr lvl="3" algn="r" rtl="0">
              <a:spcBef>
                <a:spcPts val="0"/>
              </a:spcBef>
              <a:spcAft>
                <a:spcPts val="0"/>
              </a:spcAft>
              <a:buSzPts val="4000"/>
              <a:buFont typeface="Catamaran Thin"/>
              <a:buNone/>
              <a:defRPr sz="4000">
                <a:latin typeface="Catamaran Thin"/>
                <a:ea typeface="Catamaran Thin"/>
                <a:cs typeface="Catamaran Thin"/>
                <a:sym typeface="Catamaran Thin"/>
              </a:defRPr>
            </a:lvl4pPr>
            <a:lvl5pPr lvl="4" algn="r" rtl="0">
              <a:spcBef>
                <a:spcPts val="0"/>
              </a:spcBef>
              <a:spcAft>
                <a:spcPts val="0"/>
              </a:spcAft>
              <a:buSzPts val="4000"/>
              <a:buFont typeface="Catamaran Thin"/>
              <a:buNone/>
              <a:defRPr sz="4000">
                <a:latin typeface="Catamaran Thin"/>
                <a:ea typeface="Catamaran Thin"/>
                <a:cs typeface="Catamaran Thin"/>
                <a:sym typeface="Catamaran Thin"/>
              </a:defRPr>
            </a:lvl5pPr>
            <a:lvl6pPr lvl="5" algn="r" rtl="0">
              <a:spcBef>
                <a:spcPts val="0"/>
              </a:spcBef>
              <a:spcAft>
                <a:spcPts val="0"/>
              </a:spcAft>
              <a:buSzPts val="4000"/>
              <a:buFont typeface="Catamaran Thin"/>
              <a:buNone/>
              <a:defRPr sz="4000">
                <a:latin typeface="Catamaran Thin"/>
                <a:ea typeface="Catamaran Thin"/>
                <a:cs typeface="Catamaran Thin"/>
                <a:sym typeface="Catamaran Thin"/>
              </a:defRPr>
            </a:lvl6pPr>
            <a:lvl7pPr lvl="6" algn="r" rtl="0">
              <a:spcBef>
                <a:spcPts val="0"/>
              </a:spcBef>
              <a:spcAft>
                <a:spcPts val="0"/>
              </a:spcAft>
              <a:buSzPts val="4000"/>
              <a:buFont typeface="Catamaran Thin"/>
              <a:buNone/>
              <a:defRPr sz="4000">
                <a:latin typeface="Catamaran Thin"/>
                <a:ea typeface="Catamaran Thin"/>
                <a:cs typeface="Catamaran Thin"/>
                <a:sym typeface="Catamaran Thin"/>
              </a:defRPr>
            </a:lvl7pPr>
            <a:lvl8pPr lvl="7" algn="r" rtl="0">
              <a:spcBef>
                <a:spcPts val="0"/>
              </a:spcBef>
              <a:spcAft>
                <a:spcPts val="0"/>
              </a:spcAft>
              <a:buSzPts val="4000"/>
              <a:buFont typeface="Catamaran Thin"/>
              <a:buNone/>
              <a:defRPr sz="4000">
                <a:latin typeface="Catamaran Thin"/>
                <a:ea typeface="Catamaran Thin"/>
                <a:cs typeface="Catamaran Thin"/>
                <a:sym typeface="Catamaran Thin"/>
              </a:defRPr>
            </a:lvl8pPr>
            <a:lvl9pPr lvl="8" algn="r" rtl="0">
              <a:spcBef>
                <a:spcPts val="0"/>
              </a:spcBef>
              <a:spcAft>
                <a:spcPts val="0"/>
              </a:spcAft>
              <a:buSzPts val="4000"/>
              <a:buFont typeface="Catamaran Thin"/>
              <a:buNone/>
              <a:defRPr sz="4000">
                <a:latin typeface="Catamaran Thin"/>
                <a:ea typeface="Catamaran Thin"/>
                <a:cs typeface="Catamaran Thin"/>
                <a:sym typeface="Catamaran Thin"/>
              </a:defRPr>
            </a:lvl9pPr>
          </a:lstStyle>
          <a:p>
            <a:r>
              <a:t>xx%</a:t>
            </a:r>
          </a:p>
        </p:txBody>
      </p:sp>
      <p:sp>
        <p:nvSpPr>
          <p:cNvPr id="2537" name="Google Shape;2537;p22"/>
          <p:cNvSpPr txBox="1">
            <a:spLocks noGrp="1"/>
          </p:cNvSpPr>
          <p:nvPr>
            <p:ph type="subTitle" idx="1"/>
          </p:nvPr>
        </p:nvSpPr>
        <p:spPr>
          <a:xfrm>
            <a:off x="4242621" y="1576438"/>
            <a:ext cx="3842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538" name="Google Shape;2538;p22"/>
          <p:cNvSpPr txBox="1">
            <a:spLocks noGrp="1"/>
          </p:cNvSpPr>
          <p:nvPr>
            <p:ph type="title" idx="2" hasCustomPrompt="1"/>
          </p:nvPr>
        </p:nvSpPr>
        <p:spPr>
          <a:xfrm>
            <a:off x="4245654" y="1985225"/>
            <a:ext cx="2450700" cy="783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r" rtl="0">
              <a:spcBef>
                <a:spcPts val="0"/>
              </a:spcBef>
              <a:spcAft>
                <a:spcPts val="0"/>
              </a:spcAft>
              <a:buSzPts val="4000"/>
              <a:buFont typeface="Catamaran Thin"/>
              <a:buNone/>
              <a:defRPr sz="4000">
                <a:latin typeface="Catamaran Thin"/>
                <a:ea typeface="Catamaran Thin"/>
                <a:cs typeface="Catamaran Thin"/>
                <a:sym typeface="Catamaran Thin"/>
              </a:defRPr>
            </a:lvl2pPr>
            <a:lvl3pPr lvl="2" algn="r" rtl="0">
              <a:spcBef>
                <a:spcPts val="0"/>
              </a:spcBef>
              <a:spcAft>
                <a:spcPts val="0"/>
              </a:spcAft>
              <a:buSzPts val="4000"/>
              <a:buFont typeface="Catamaran Thin"/>
              <a:buNone/>
              <a:defRPr sz="4000">
                <a:latin typeface="Catamaran Thin"/>
                <a:ea typeface="Catamaran Thin"/>
                <a:cs typeface="Catamaran Thin"/>
                <a:sym typeface="Catamaran Thin"/>
              </a:defRPr>
            </a:lvl3pPr>
            <a:lvl4pPr lvl="3" algn="r" rtl="0">
              <a:spcBef>
                <a:spcPts val="0"/>
              </a:spcBef>
              <a:spcAft>
                <a:spcPts val="0"/>
              </a:spcAft>
              <a:buSzPts val="4000"/>
              <a:buFont typeface="Catamaran Thin"/>
              <a:buNone/>
              <a:defRPr sz="4000">
                <a:latin typeface="Catamaran Thin"/>
                <a:ea typeface="Catamaran Thin"/>
                <a:cs typeface="Catamaran Thin"/>
                <a:sym typeface="Catamaran Thin"/>
              </a:defRPr>
            </a:lvl4pPr>
            <a:lvl5pPr lvl="4" algn="r" rtl="0">
              <a:spcBef>
                <a:spcPts val="0"/>
              </a:spcBef>
              <a:spcAft>
                <a:spcPts val="0"/>
              </a:spcAft>
              <a:buSzPts val="4000"/>
              <a:buFont typeface="Catamaran Thin"/>
              <a:buNone/>
              <a:defRPr sz="4000">
                <a:latin typeface="Catamaran Thin"/>
                <a:ea typeface="Catamaran Thin"/>
                <a:cs typeface="Catamaran Thin"/>
                <a:sym typeface="Catamaran Thin"/>
              </a:defRPr>
            </a:lvl5pPr>
            <a:lvl6pPr lvl="5" algn="r" rtl="0">
              <a:spcBef>
                <a:spcPts val="0"/>
              </a:spcBef>
              <a:spcAft>
                <a:spcPts val="0"/>
              </a:spcAft>
              <a:buSzPts val="4000"/>
              <a:buFont typeface="Catamaran Thin"/>
              <a:buNone/>
              <a:defRPr sz="4000">
                <a:latin typeface="Catamaran Thin"/>
                <a:ea typeface="Catamaran Thin"/>
                <a:cs typeface="Catamaran Thin"/>
                <a:sym typeface="Catamaran Thin"/>
              </a:defRPr>
            </a:lvl6pPr>
            <a:lvl7pPr lvl="6" algn="r" rtl="0">
              <a:spcBef>
                <a:spcPts val="0"/>
              </a:spcBef>
              <a:spcAft>
                <a:spcPts val="0"/>
              </a:spcAft>
              <a:buSzPts val="4000"/>
              <a:buFont typeface="Catamaran Thin"/>
              <a:buNone/>
              <a:defRPr sz="4000">
                <a:latin typeface="Catamaran Thin"/>
                <a:ea typeface="Catamaran Thin"/>
                <a:cs typeface="Catamaran Thin"/>
                <a:sym typeface="Catamaran Thin"/>
              </a:defRPr>
            </a:lvl7pPr>
            <a:lvl8pPr lvl="7" algn="r" rtl="0">
              <a:spcBef>
                <a:spcPts val="0"/>
              </a:spcBef>
              <a:spcAft>
                <a:spcPts val="0"/>
              </a:spcAft>
              <a:buSzPts val="4000"/>
              <a:buFont typeface="Catamaran Thin"/>
              <a:buNone/>
              <a:defRPr sz="4000">
                <a:latin typeface="Catamaran Thin"/>
                <a:ea typeface="Catamaran Thin"/>
                <a:cs typeface="Catamaran Thin"/>
                <a:sym typeface="Catamaran Thin"/>
              </a:defRPr>
            </a:lvl8pPr>
            <a:lvl9pPr lvl="8" algn="r" rtl="0">
              <a:spcBef>
                <a:spcPts val="0"/>
              </a:spcBef>
              <a:spcAft>
                <a:spcPts val="0"/>
              </a:spcAft>
              <a:buSzPts val="4000"/>
              <a:buFont typeface="Catamaran Thin"/>
              <a:buNone/>
              <a:defRPr sz="4000">
                <a:latin typeface="Catamaran Thin"/>
                <a:ea typeface="Catamaran Thin"/>
                <a:cs typeface="Catamaran Thin"/>
                <a:sym typeface="Catamaran Thin"/>
              </a:defRPr>
            </a:lvl9pPr>
          </a:lstStyle>
          <a:p>
            <a:r>
              <a:t>xx%</a:t>
            </a:r>
          </a:p>
        </p:txBody>
      </p:sp>
      <p:sp>
        <p:nvSpPr>
          <p:cNvPr id="2539" name="Google Shape;2539;p22"/>
          <p:cNvSpPr txBox="1">
            <a:spLocks noGrp="1"/>
          </p:cNvSpPr>
          <p:nvPr>
            <p:ph type="subTitle" idx="3"/>
          </p:nvPr>
        </p:nvSpPr>
        <p:spPr>
          <a:xfrm>
            <a:off x="4246259" y="2531250"/>
            <a:ext cx="3842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540" name="Google Shape;2540;p22"/>
          <p:cNvSpPr txBox="1">
            <a:spLocks noGrp="1"/>
          </p:cNvSpPr>
          <p:nvPr>
            <p:ph type="title" idx="4" hasCustomPrompt="1"/>
          </p:nvPr>
        </p:nvSpPr>
        <p:spPr>
          <a:xfrm>
            <a:off x="4248458" y="2940063"/>
            <a:ext cx="2450700" cy="783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sz="4000"/>
            </a:lvl1pPr>
            <a:lvl2pPr lvl="1" algn="r" rtl="0">
              <a:spcBef>
                <a:spcPts val="0"/>
              </a:spcBef>
              <a:spcAft>
                <a:spcPts val="0"/>
              </a:spcAft>
              <a:buSzPts val="4000"/>
              <a:buFont typeface="Catamaran Thin"/>
              <a:buNone/>
              <a:defRPr sz="4000">
                <a:latin typeface="Catamaran Thin"/>
                <a:ea typeface="Catamaran Thin"/>
                <a:cs typeface="Catamaran Thin"/>
                <a:sym typeface="Catamaran Thin"/>
              </a:defRPr>
            </a:lvl2pPr>
            <a:lvl3pPr lvl="2" algn="r" rtl="0">
              <a:spcBef>
                <a:spcPts val="0"/>
              </a:spcBef>
              <a:spcAft>
                <a:spcPts val="0"/>
              </a:spcAft>
              <a:buSzPts val="4000"/>
              <a:buFont typeface="Catamaran Thin"/>
              <a:buNone/>
              <a:defRPr sz="4000">
                <a:latin typeface="Catamaran Thin"/>
                <a:ea typeface="Catamaran Thin"/>
                <a:cs typeface="Catamaran Thin"/>
                <a:sym typeface="Catamaran Thin"/>
              </a:defRPr>
            </a:lvl3pPr>
            <a:lvl4pPr lvl="3" algn="r" rtl="0">
              <a:spcBef>
                <a:spcPts val="0"/>
              </a:spcBef>
              <a:spcAft>
                <a:spcPts val="0"/>
              </a:spcAft>
              <a:buSzPts val="4000"/>
              <a:buFont typeface="Catamaran Thin"/>
              <a:buNone/>
              <a:defRPr sz="4000">
                <a:latin typeface="Catamaran Thin"/>
                <a:ea typeface="Catamaran Thin"/>
                <a:cs typeface="Catamaran Thin"/>
                <a:sym typeface="Catamaran Thin"/>
              </a:defRPr>
            </a:lvl4pPr>
            <a:lvl5pPr lvl="4" algn="r" rtl="0">
              <a:spcBef>
                <a:spcPts val="0"/>
              </a:spcBef>
              <a:spcAft>
                <a:spcPts val="0"/>
              </a:spcAft>
              <a:buSzPts val="4000"/>
              <a:buFont typeface="Catamaran Thin"/>
              <a:buNone/>
              <a:defRPr sz="4000">
                <a:latin typeface="Catamaran Thin"/>
                <a:ea typeface="Catamaran Thin"/>
                <a:cs typeface="Catamaran Thin"/>
                <a:sym typeface="Catamaran Thin"/>
              </a:defRPr>
            </a:lvl5pPr>
            <a:lvl6pPr lvl="5" algn="r" rtl="0">
              <a:spcBef>
                <a:spcPts val="0"/>
              </a:spcBef>
              <a:spcAft>
                <a:spcPts val="0"/>
              </a:spcAft>
              <a:buSzPts val="4000"/>
              <a:buFont typeface="Catamaran Thin"/>
              <a:buNone/>
              <a:defRPr sz="4000">
                <a:latin typeface="Catamaran Thin"/>
                <a:ea typeface="Catamaran Thin"/>
                <a:cs typeface="Catamaran Thin"/>
                <a:sym typeface="Catamaran Thin"/>
              </a:defRPr>
            </a:lvl6pPr>
            <a:lvl7pPr lvl="6" algn="r" rtl="0">
              <a:spcBef>
                <a:spcPts val="0"/>
              </a:spcBef>
              <a:spcAft>
                <a:spcPts val="0"/>
              </a:spcAft>
              <a:buSzPts val="4000"/>
              <a:buFont typeface="Catamaran Thin"/>
              <a:buNone/>
              <a:defRPr sz="4000">
                <a:latin typeface="Catamaran Thin"/>
                <a:ea typeface="Catamaran Thin"/>
                <a:cs typeface="Catamaran Thin"/>
                <a:sym typeface="Catamaran Thin"/>
              </a:defRPr>
            </a:lvl7pPr>
            <a:lvl8pPr lvl="7" algn="r" rtl="0">
              <a:spcBef>
                <a:spcPts val="0"/>
              </a:spcBef>
              <a:spcAft>
                <a:spcPts val="0"/>
              </a:spcAft>
              <a:buSzPts val="4000"/>
              <a:buFont typeface="Catamaran Thin"/>
              <a:buNone/>
              <a:defRPr sz="4000">
                <a:latin typeface="Catamaran Thin"/>
                <a:ea typeface="Catamaran Thin"/>
                <a:cs typeface="Catamaran Thin"/>
                <a:sym typeface="Catamaran Thin"/>
              </a:defRPr>
            </a:lvl8pPr>
            <a:lvl9pPr lvl="8" algn="r" rtl="0">
              <a:spcBef>
                <a:spcPts val="0"/>
              </a:spcBef>
              <a:spcAft>
                <a:spcPts val="0"/>
              </a:spcAft>
              <a:buSzPts val="4000"/>
              <a:buFont typeface="Catamaran Thin"/>
              <a:buNone/>
              <a:defRPr sz="4000">
                <a:latin typeface="Catamaran Thin"/>
                <a:ea typeface="Catamaran Thin"/>
                <a:cs typeface="Catamaran Thin"/>
                <a:sym typeface="Catamaran Thin"/>
              </a:defRPr>
            </a:lvl9pPr>
          </a:lstStyle>
          <a:p>
            <a:r>
              <a:t>xx%</a:t>
            </a:r>
          </a:p>
        </p:txBody>
      </p:sp>
      <p:sp>
        <p:nvSpPr>
          <p:cNvPr id="2541" name="Google Shape;2541;p22"/>
          <p:cNvSpPr txBox="1">
            <a:spLocks noGrp="1"/>
          </p:cNvSpPr>
          <p:nvPr>
            <p:ph type="subTitle" idx="5"/>
          </p:nvPr>
        </p:nvSpPr>
        <p:spPr>
          <a:xfrm>
            <a:off x="4249898" y="3486088"/>
            <a:ext cx="3842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grpSp>
        <p:nvGrpSpPr>
          <p:cNvPr id="2542" name="Google Shape;2542;p22"/>
          <p:cNvGrpSpPr/>
          <p:nvPr/>
        </p:nvGrpSpPr>
        <p:grpSpPr>
          <a:xfrm flipH="1">
            <a:off x="-1638931" y="2044512"/>
            <a:ext cx="5893047" cy="4073184"/>
            <a:chOff x="3747367" y="1410331"/>
            <a:chExt cx="5893047" cy="4073184"/>
          </a:xfrm>
        </p:grpSpPr>
        <p:sp>
          <p:nvSpPr>
            <p:cNvPr id="2543" name="Google Shape;2543;p22"/>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2"/>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2"/>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2"/>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2"/>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2"/>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2"/>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2"/>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2"/>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2"/>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2"/>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2"/>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2"/>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2"/>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2"/>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2"/>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2"/>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2"/>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2"/>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2"/>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2"/>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2"/>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2"/>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2"/>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2"/>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2"/>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2"/>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2"/>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2"/>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2"/>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2"/>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2"/>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2"/>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2"/>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2"/>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2"/>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2"/>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80" name="Google Shape;2580;p22"/>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2"/>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2"/>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2"/>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2"/>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2"/>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2"/>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2"/>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2"/>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2"/>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2"/>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2"/>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2"/>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2"/>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2"/>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2"/>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2"/>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2"/>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2"/>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2"/>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2"/>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2"/>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2"/>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2"/>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2"/>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5" name="Google Shape;2605;p22"/>
          <p:cNvGrpSpPr/>
          <p:nvPr/>
        </p:nvGrpSpPr>
        <p:grpSpPr>
          <a:xfrm flipH="1">
            <a:off x="1080936" y="3934220"/>
            <a:ext cx="1038857" cy="1038888"/>
            <a:chOff x="5881689" y="3300040"/>
            <a:chExt cx="1038857" cy="1038888"/>
          </a:xfrm>
        </p:grpSpPr>
        <p:sp>
          <p:nvSpPr>
            <p:cNvPr id="2606" name="Google Shape;2606;p22"/>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7" name="Google Shape;2607;p22"/>
            <p:cNvGrpSpPr/>
            <p:nvPr/>
          </p:nvGrpSpPr>
          <p:grpSpPr>
            <a:xfrm>
              <a:off x="5881689" y="3300040"/>
              <a:ext cx="1038857" cy="1038888"/>
              <a:chOff x="5881689" y="3300040"/>
              <a:chExt cx="1038857" cy="1038888"/>
            </a:xfrm>
          </p:grpSpPr>
          <p:sp>
            <p:nvSpPr>
              <p:cNvPr id="2608" name="Google Shape;2608;p22"/>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2"/>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2"/>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2"/>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2"/>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2"/>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2"/>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2"/>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2"/>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2"/>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2"/>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2"/>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2"/>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2"/>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2"/>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3" name="Google Shape;2623;p22"/>
          <p:cNvGrpSpPr/>
          <p:nvPr/>
        </p:nvGrpSpPr>
        <p:grpSpPr>
          <a:xfrm flipH="1">
            <a:off x="139784" y="4839487"/>
            <a:ext cx="1038857" cy="1039820"/>
            <a:chOff x="7203842" y="4586307"/>
            <a:chExt cx="1038857" cy="1039820"/>
          </a:xfrm>
        </p:grpSpPr>
        <p:sp>
          <p:nvSpPr>
            <p:cNvPr id="2624" name="Google Shape;2624;p22"/>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2"/>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2"/>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2"/>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2"/>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2"/>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2"/>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2"/>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2"/>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2"/>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2"/>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2"/>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2"/>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2"/>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2"/>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2"/>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0" name="Google Shape;2640;p22"/>
          <p:cNvSpPr txBox="1">
            <a:spLocks noGrp="1"/>
          </p:cNvSpPr>
          <p:nvPr>
            <p:ph type="title" idx="6"/>
          </p:nvPr>
        </p:nvSpPr>
        <p:spPr>
          <a:xfrm>
            <a:off x="1143575" y="2306550"/>
            <a:ext cx="31116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64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2642"/>
        <p:cNvGrpSpPr/>
        <p:nvPr/>
      </p:nvGrpSpPr>
      <p:grpSpPr>
        <a:xfrm>
          <a:off x="0" y="0"/>
          <a:ext cx="0" cy="0"/>
          <a:chOff x="0" y="0"/>
          <a:chExt cx="0" cy="0"/>
        </a:xfrm>
      </p:grpSpPr>
      <p:sp>
        <p:nvSpPr>
          <p:cNvPr id="2643" name="Google Shape;2643;p24"/>
          <p:cNvSpPr txBox="1">
            <a:spLocks noGrp="1"/>
          </p:cNvSpPr>
          <p:nvPr>
            <p:ph type="title" hasCustomPrompt="1"/>
          </p:nvPr>
        </p:nvSpPr>
        <p:spPr>
          <a:xfrm>
            <a:off x="3782941" y="581924"/>
            <a:ext cx="1044600" cy="70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2644" name="Google Shape;2644;p24"/>
          <p:cNvSpPr txBox="1">
            <a:spLocks noGrp="1"/>
          </p:cNvSpPr>
          <p:nvPr>
            <p:ph type="subTitle" idx="1"/>
          </p:nvPr>
        </p:nvSpPr>
        <p:spPr>
          <a:xfrm>
            <a:off x="4912750" y="710774"/>
            <a:ext cx="3261000" cy="359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grpSp>
        <p:nvGrpSpPr>
          <p:cNvPr id="2645" name="Google Shape;2645;p24"/>
          <p:cNvGrpSpPr/>
          <p:nvPr/>
        </p:nvGrpSpPr>
        <p:grpSpPr>
          <a:xfrm flipH="1">
            <a:off x="-1638931" y="2044512"/>
            <a:ext cx="5893047" cy="4073184"/>
            <a:chOff x="3747367" y="1410331"/>
            <a:chExt cx="5893047" cy="4073184"/>
          </a:xfrm>
        </p:grpSpPr>
        <p:sp>
          <p:nvSpPr>
            <p:cNvPr id="2646" name="Google Shape;2646;p24"/>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4"/>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4"/>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4"/>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4"/>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4"/>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4"/>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4"/>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4"/>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4"/>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4"/>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4"/>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4"/>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4"/>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4"/>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4"/>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4"/>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4"/>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4"/>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4"/>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4"/>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4"/>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4"/>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4"/>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4"/>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4"/>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4"/>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4"/>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4"/>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4"/>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4"/>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4"/>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4"/>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4"/>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4"/>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24"/>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24"/>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683" name="Google Shape;2683;p24"/>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24"/>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4"/>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4"/>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4"/>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4"/>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4"/>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4"/>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4"/>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4"/>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4"/>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4"/>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4"/>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4"/>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4"/>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4"/>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4"/>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4"/>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4"/>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4"/>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4"/>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4"/>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4"/>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4"/>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4"/>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8" name="Google Shape;2708;p24"/>
          <p:cNvGrpSpPr/>
          <p:nvPr/>
        </p:nvGrpSpPr>
        <p:grpSpPr>
          <a:xfrm flipH="1">
            <a:off x="-1158216" y="3211066"/>
            <a:ext cx="1044511" cy="1040037"/>
            <a:chOff x="8115187" y="2576885"/>
            <a:chExt cx="1044511" cy="1040037"/>
          </a:xfrm>
        </p:grpSpPr>
        <p:sp>
          <p:nvSpPr>
            <p:cNvPr id="2709" name="Google Shape;2709;p24"/>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4"/>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4"/>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4"/>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4"/>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4"/>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4"/>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4"/>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4"/>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4"/>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4"/>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4"/>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4"/>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4"/>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4"/>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24"/>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5" name="Google Shape;2725;p24"/>
          <p:cNvGrpSpPr/>
          <p:nvPr/>
        </p:nvGrpSpPr>
        <p:grpSpPr>
          <a:xfrm flipH="1">
            <a:off x="1080936" y="3934220"/>
            <a:ext cx="1038857" cy="1038888"/>
            <a:chOff x="5881689" y="3300040"/>
            <a:chExt cx="1038857" cy="1038888"/>
          </a:xfrm>
        </p:grpSpPr>
        <p:sp>
          <p:nvSpPr>
            <p:cNvPr id="2726" name="Google Shape;2726;p24"/>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2727;p24"/>
            <p:cNvGrpSpPr/>
            <p:nvPr/>
          </p:nvGrpSpPr>
          <p:grpSpPr>
            <a:xfrm>
              <a:off x="5881689" y="3300040"/>
              <a:ext cx="1038857" cy="1038888"/>
              <a:chOff x="5881689" y="3300040"/>
              <a:chExt cx="1038857" cy="1038888"/>
            </a:xfrm>
          </p:grpSpPr>
          <p:sp>
            <p:nvSpPr>
              <p:cNvPr id="2728" name="Google Shape;2728;p24"/>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4"/>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24"/>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24"/>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24"/>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4"/>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4"/>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4"/>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4"/>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4"/>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4"/>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4"/>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4"/>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4"/>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4"/>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43" name="Google Shape;2743;p24"/>
          <p:cNvGrpSpPr/>
          <p:nvPr/>
        </p:nvGrpSpPr>
        <p:grpSpPr>
          <a:xfrm flipH="1">
            <a:off x="139784" y="4839487"/>
            <a:ext cx="1038857" cy="1039820"/>
            <a:chOff x="7203842" y="4586307"/>
            <a:chExt cx="1038857" cy="1039820"/>
          </a:xfrm>
        </p:grpSpPr>
        <p:sp>
          <p:nvSpPr>
            <p:cNvPr id="2744" name="Google Shape;2744;p24"/>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4"/>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4"/>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4"/>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4"/>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4"/>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4"/>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4"/>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4"/>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4"/>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4"/>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4"/>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4"/>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4"/>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4"/>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4"/>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0" name="Google Shape;2760;p24"/>
          <p:cNvSpPr txBox="1">
            <a:spLocks noGrp="1"/>
          </p:cNvSpPr>
          <p:nvPr>
            <p:ph type="title" idx="2"/>
          </p:nvPr>
        </p:nvSpPr>
        <p:spPr>
          <a:xfrm>
            <a:off x="1143575" y="2306550"/>
            <a:ext cx="31116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61" name="Google Shape;2761;p24"/>
          <p:cNvGrpSpPr/>
          <p:nvPr/>
        </p:nvGrpSpPr>
        <p:grpSpPr>
          <a:xfrm rot="10800000" flipH="1">
            <a:off x="7609414" y="-131277"/>
            <a:ext cx="1038857" cy="1038888"/>
            <a:chOff x="5881689" y="3300040"/>
            <a:chExt cx="1038857" cy="1038888"/>
          </a:xfrm>
        </p:grpSpPr>
        <p:sp>
          <p:nvSpPr>
            <p:cNvPr id="2762" name="Google Shape;2762;p24"/>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3" name="Google Shape;2763;p24"/>
            <p:cNvGrpSpPr/>
            <p:nvPr/>
          </p:nvGrpSpPr>
          <p:grpSpPr>
            <a:xfrm>
              <a:off x="5881689" y="3300040"/>
              <a:ext cx="1038857" cy="1038888"/>
              <a:chOff x="5881689" y="3300040"/>
              <a:chExt cx="1038857" cy="1038888"/>
            </a:xfrm>
          </p:grpSpPr>
          <p:sp>
            <p:nvSpPr>
              <p:cNvPr id="2764" name="Google Shape;2764;p24"/>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4"/>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4"/>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4"/>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4"/>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4"/>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4"/>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4"/>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4"/>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4"/>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4"/>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4"/>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4"/>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4"/>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4"/>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79" name="Google Shape;2779;p24"/>
          <p:cNvGrpSpPr/>
          <p:nvPr/>
        </p:nvGrpSpPr>
        <p:grpSpPr>
          <a:xfrm>
            <a:off x="6364688" y="-473685"/>
            <a:ext cx="3262940" cy="2478716"/>
            <a:chOff x="6364688" y="-473685"/>
            <a:chExt cx="3262940" cy="2478716"/>
          </a:xfrm>
        </p:grpSpPr>
        <p:sp>
          <p:nvSpPr>
            <p:cNvPr id="2780" name="Google Shape;2780;p24"/>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4"/>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4"/>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4"/>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4"/>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4"/>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4"/>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4"/>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4"/>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4"/>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4"/>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4"/>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4"/>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3" name="Google Shape;2793;p24"/>
          <p:cNvSpPr txBox="1">
            <a:spLocks noGrp="1"/>
          </p:cNvSpPr>
          <p:nvPr>
            <p:ph type="subTitle" idx="3"/>
          </p:nvPr>
        </p:nvSpPr>
        <p:spPr>
          <a:xfrm>
            <a:off x="4912750" y="1010475"/>
            <a:ext cx="238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9pPr>
          </a:lstStyle>
          <a:p>
            <a:endParaRPr/>
          </a:p>
        </p:txBody>
      </p:sp>
      <p:sp>
        <p:nvSpPr>
          <p:cNvPr id="2794" name="Google Shape;2794;p24"/>
          <p:cNvSpPr txBox="1">
            <a:spLocks noGrp="1"/>
          </p:cNvSpPr>
          <p:nvPr>
            <p:ph type="title" idx="4" hasCustomPrompt="1"/>
          </p:nvPr>
        </p:nvSpPr>
        <p:spPr>
          <a:xfrm>
            <a:off x="3782941" y="1551149"/>
            <a:ext cx="1044600" cy="70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2795" name="Google Shape;2795;p24"/>
          <p:cNvSpPr txBox="1">
            <a:spLocks noGrp="1"/>
          </p:cNvSpPr>
          <p:nvPr>
            <p:ph type="subTitle" idx="5"/>
          </p:nvPr>
        </p:nvSpPr>
        <p:spPr>
          <a:xfrm>
            <a:off x="4912750" y="1654599"/>
            <a:ext cx="32610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796" name="Google Shape;2796;p24"/>
          <p:cNvSpPr txBox="1">
            <a:spLocks noGrp="1"/>
          </p:cNvSpPr>
          <p:nvPr>
            <p:ph type="subTitle" idx="6"/>
          </p:nvPr>
        </p:nvSpPr>
        <p:spPr>
          <a:xfrm>
            <a:off x="4912750" y="1954300"/>
            <a:ext cx="238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9pPr>
          </a:lstStyle>
          <a:p>
            <a:endParaRPr/>
          </a:p>
        </p:txBody>
      </p:sp>
      <p:sp>
        <p:nvSpPr>
          <p:cNvPr id="2797" name="Google Shape;2797;p24"/>
          <p:cNvSpPr txBox="1">
            <a:spLocks noGrp="1"/>
          </p:cNvSpPr>
          <p:nvPr>
            <p:ph type="title" idx="7" hasCustomPrompt="1"/>
          </p:nvPr>
        </p:nvSpPr>
        <p:spPr>
          <a:xfrm>
            <a:off x="3782941" y="2520374"/>
            <a:ext cx="1044600" cy="70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2798" name="Google Shape;2798;p24"/>
          <p:cNvSpPr txBox="1">
            <a:spLocks noGrp="1"/>
          </p:cNvSpPr>
          <p:nvPr>
            <p:ph type="subTitle" idx="8"/>
          </p:nvPr>
        </p:nvSpPr>
        <p:spPr>
          <a:xfrm>
            <a:off x="4912750" y="2598424"/>
            <a:ext cx="32610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799" name="Google Shape;2799;p24"/>
          <p:cNvSpPr txBox="1">
            <a:spLocks noGrp="1"/>
          </p:cNvSpPr>
          <p:nvPr>
            <p:ph type="subTitle" idx="9"/>
          </p:nvPr>
        </p:nvSpPr>
        <p:spPr>
          <a:xfrm>
            <a:off x="4912750" y="2898125"/>
            <a:ext cx="238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9pPr>
          </a:lstStyle>
          <a:p>
            <a:endParaRPr/>
          </a:p>
        </p:txBody>
      </p:sp>
      <p:sp>
        <p:nvSpPr>
          <p:cNvPr id="2800" name="Google Shape;2800;p24"/>
          <p:cNvSpPr txBox="1">
            <a:spLocks noGrp="1"/>
          </p:cNvSpPr>
          <p:nvPr>
            <p:ph type="title" idx="13" hasCustomPrompt="1"/>
          </p:nvPr>
        </p:nvSpPr>
        <p:spPr>
          <a:xfrm>
            <a:off x="3782941" y="3489599"/>
            <a:ext cx="1044600" cy="709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r>
              <a:t>xx%</a:t>
            </a:r>
          </a:p>
        </p:txBody>
      </p:sp>
      <p:sp>
        <p:nvSpPr>
          <p:cNvPr id="2801" name="Google Shape;2801;p24"/>
          <p:cNvSpPr txBox="1">
            <a:spLocks noGrp="1"/>
          </p:cNvSpPr>
          <p:nvPr>
            <p:ph type="subTitle" idx="14"/>
          </p:nvPr>
        </p:nvSpPr>
        <p:spPr>
          <a:xfrm>
            <a:off x="4912750" y="3542249"/>
            <a:ext cx="32610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802" name="Google Shape;2802;p24"/>
          <p:cNvSpPr txBox="1">
            <a:spLocks noGrp="1"/>
          </p:cNvSpPr>
          <p:nvPr>
            <p:ph type="subTitle" idx="15"/>
          </p:nvPr>
        </p:nvSpPr>
        <p:spPr>
          <a:xfrm>
            <a:off x="4912750" y="3841950"/>
            <a:ext cx="238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2803"/>
        <p:cNvGrpSpPr/>
        <p:nvPr/>
      </p:nvGrpSpPr>
      <p:grpSpPr>
        <a:xfrm>
          <a:off x="0" y="0"/>
          <a:ext cx="0" cy="0"/>
          <a:chOff x="0" y="0"/>
          <a:chExt cx="0" cy="0"/>
        </a:xfrm>
      </p:grpSpPr>
      <p:sp>
        <p:nvSpPr>
          <p:cNvPr id="2804" name="Google Shape;2804;p25"/>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05" name="Google Shape;2805;p25"/>
          <p:cNvSpPr txBox="1">
            <a:spLocks noGrp="1"/>
          </p:cNvSpPr>
          <p:nvPr>
            <p:ph type="subTitle" idx="1"/>
          </p:nvPr>
        </p:nvSpPr>
        <p:spPr>
          <a:xfrm>
            <a:off x="914334" y="2513430"/>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806" name="Google Shape;2806;p25"/>
          <p:cNvSpPr txBox="1">
            <a:spLocks noGrp="1"/>
          </p:cNvSpPr>
          <p:nvPr>
            <p:ph type="subTitle" idx="2"/>
          </p:nvPr>
        </p:nvSpPr>
        <p:spPr>
          <a:xfrm>
            <a:off x="905184" y="2769402"/>
            <a:ext cx="15912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7" name="Google Shape;2807;p25"/>
          <p:cNvSpPr txBox="1">
            <a:spLocks noGrp="1"/>
          </p:cNvSpPr>
          <p:nvPr>
            <p:ph type="subTitle" idx="3"/>
          </p:nvPr>
        </p:nvSpPr>
        <p:spPr>
          <a:xfrm>
            <a:off x="6656766" y="2513430"/>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808" name="Google Shape;2808;p25"/>
          <p:cNvSpPr txBox="1">
            <a:spLocks noGrp="1"/>
          </p:cNvSpPr>
          <p:nvPr>
            <p:ph type="subTitle" idx="4"/>
          </p:nvPr>
        </p:nvSpPr>
        <p:spPr>
          <a:xfrm>
            <a:off x="6647616" y="2769402"/>
            <a:ext cx="15912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09" name="Google Shape;2809;p25"/>
          <p:cNvSpPr txBox="1">
            <a:spLocks noGrp="1"/>
          </p:cNvSpPr>
          <p:nvPr>
            <p:ph type="subTitle" idx="5"/>
          </p:nvPr>
        </p:nvSpPr>
        <p:spPr>
          <a:xfrm>
            <a:off x="2828478" y="2513430"/>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810" name="Google Shape;2810;p25"/>
          <p:cNvSpPr txBox="1">
            <a:spLocks noGrp="1"/>
          </p:cNvSpPr>
          <p:nvPr>
            <p:ph type="subTitle" idx="6"/>
          </p:nvPr>
        </p:nvSpPr>
        <p:spPr>
          <a:xfrm>
            <a:off x="2819328" y="2769402"/>
            <a:ext cx="15912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11" name="Google Shape;2811;p25"/>
          <p:cNvSpPr txBox="1">
            <a:spLocks noGrp="1"/>
          </p:cNvSpPr>
          <p:nvPr>
            <p:ph type="subTitle" idx="7"/>
          </p:nvPr>
        </p:nvSpPr>
        <p:spPr>
          <a:xfrm>
            <a:off x="4742622" y="2513430"/>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812" name="Google Shape;2812;p25"/>
          <p:cNvSpPr txBox="1">
            <a:spLocks noGrp="1"/>
          </p:cNvSpPr>
          <p:nvPr>
            <p:ph type="subTitle" idx="8"/>
          </p:nvPr>
        </p:nvSpPr>
        <p:spPr>
          <a:xfrm>
            <a:off x="4733472" y="2769402"/>
            <a:ext cx="15912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813" name="Google Shape;2813;p25"/>
          <p:cNvGrpSpPr/>
          <p:nvPr/>
        </p:nvGrpSpPr>
        <p:grpSpPr>
          <a:xfrm rot="10800000" flipH="1">
            <a:off x="4890367" y="-972400"/>
            <a:ext cx="5893047" cy="4073184"/>
            <a:chOff x="3747367" y="1410331"/>
            <a:chExt cx="5893047" cy="4073184"/>
          </a:xfrm>
        </p:grpSpPr>
        <p:sp>
          <p:nvSpPr>
            <p:cNvPr id="2814" name="Google Shape;2814;p25"/>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5"/>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5"/>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5"/>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5"/>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5"/>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5"/>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5"/>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5"/>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5"/>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5"/>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5"/>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5"/>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5"/>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5"/>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5"/>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5"/>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5"/>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5"/>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5"/>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5"/>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5"/>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5"/>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5"/>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5"/>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25"/>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25"/>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25"/>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25"/>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25"/>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5"/>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25"/>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25"/>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5"/>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5"/>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5"/>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5"/>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1" name="Google Shape;2851;p25"/>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5"/>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5"/>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5"/>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5"/>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5"/>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5"/>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5"/>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5"/>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5"/>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5"/>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5"/>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5"/>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5"/>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5"/>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5"/>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5"/>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5"/>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5"/>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5"/>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5"/>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5"/>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5"/>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5"/>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5"/>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6" name="Google Shape;2876;p25"/>
          <p:cNvGrpSpPr/>
          <p:nvPr/>
        </p:nvGrpSpPr>
        <p:grpSpPr>
          <a:xfrm rot="10800000" flipH="1">
            <a:off x="7024689" y="172187"/>
            <a:ext cx="1038857" cy="1038888"/>
            <a:chOff x="5881689" y="3300040"/>
            <a:chExt cx="1038857" cy="1038888"/>
          </a:xfrm>
        </p:grpSpPr>
        <p:sp>
          <p:nvSpPr>
            <p:cNvPr id="2877" name="Google Shape;2877;p25"/>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8" name="Google Shape;2878;p25"/>
            <p:cNvGrpSpPr/>
            <p:nvPr/>
          </p:nvGrpSpPr>
          <p:grpSpPr>
            <a:xfrm>
              <a:off x="5881689" y="3300040"/>
              <a:ext cx="1038857" cy="1038888"/>
              <a:chOff x="5881689" y="3300040"/>
              <a:chExt cx="1038857" cy="1038888"/>
            </a:xfrm>
          </p:grpSpPr>
          <p:sp>
            <p:nvSpPr>
              <p:cNvPr id="2879" name="Google Shape;2879;p25"/>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5"/>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5"/>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5"/>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5"/>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5"/>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5"/>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25"/>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25"/>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25"/>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5"/>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5"/>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5"/>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5"/>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5"/>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4" name="Google Shape;2894;p25"/>
          <p:cNvGrpSpPr/>
          <p:nvPr/>
        </p:nvGrpSpPr>
        <p:grpSpPr>
          <a:xfrm rot="10800000" flipH="1">
            <a:off x="7965842" y="-734012"/>
            <a:ext cx="1038857" cy="1039820"/>
            <a:chOff x="7203842" y="4586307"/>
            <a:chExt cx="1038857" cy="1039820"/>
          </a:xfrm>
        </p:grpSpPr>
        <p:sp>
          <p:nvSpPr>
            <p:cNvPr id="2895" name="Google Shape;2895;p25"/>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5"/>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5"/>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5"/>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5"/>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5"/>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5"/>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5"/>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5"/>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5"/>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5"/>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5"/>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5"/>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5"/>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5"/>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5"/>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2911"/>
        <p:cNvGrpSpPr/>
        <p:nvPr/>
      </p:nvGrpSpPr>
      <p:grpSpPr>
        <a:xfrm>
          <a:off x="0" y="0"/>
          <a:ext cx="0" cy="0"/>
          <a:chOff x="0" y="0"/>
          <a:chExt cx="0" cy="0"/>
        </a:xfrm>
      </p:grpSpPr>
      <p:sp>
        <p:nvSpPr>
          <p:cNvPr id="2912" name="Google Shape;2912;p26"/>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13" name="Google Shape;2913;p26"/>
          <p:cNvSpPr txBox="1">
            <a:spLocks noGrp="1"/>
          </p:cNvSpPr>
          <p:nvPr>
            <p:ph type="subTitle" idx="1"/>
          </p:nvPr>
        </p:nvSpPr>
        <p:spPr>
          <a:xfrm>
            <a:off x="1795206" y="2516934"/>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914" name="Google Shape;2914;p26"/>
          <p:cNvSpPr txBox="1">
            <a:spLocks noGrp="1"/>
          </p:cNvSpPr>
          <p:nvPr>
            <p:ph type="subTitle" idx="2"/>
          </p:nvPr>
        </p:nvSpPr>
        <p:spPr>
          <a:xfrm>
            <a:off x="1615399" y="2772900"/>
            <a:ext cx="19326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915" name="Google Shape;2915;p26"/>
          <p:cNvSpPr txBox="1">
            <a:spLocks noGrp="1"/>
          </p:cNvSpPr>
          <p:nvPr>
            <p:ph type="subTitle" idx="3"/>
          </p:nvPr>
        </p:nvSpPr>
        <p:spPr>
          <a:xfrm>
            <a:off x="3785550" y="2516934"/>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916" name="Google Shape;2916;p26"/>
          <p:cNvSpPr txBox="1">
            <a:spLocks noGrp="1"/>
          </p:cNvSpPr>
          <p:nvPr>
            <p:ph type="subTitle" idx="4"/>
          </p:nvPr>
        </p:nvSpPr>
        <p:spPr>
          <a:xfrm>
            <a:off x="3605700" y="2772900"/>
            <a:ext cx="19326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917" name="Google Shape;2917;p26"/>
          <p:cNvSpPr txBox="1">
            <a:spLocks noGrp="1"/>
          </p:cNvSpPr>
          <p:nvPr>
            <p:ph type="subTitle" idx="5"/>
          </p:nvPr>
        </p:nvSpPr>
        <p:spPr>
          <a:xfrm>
            <a:off x="5775894" y="2516934"/>
            <a:ext cx="1572900" cy="31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2918" name="Google Shape;2918;p26"/>
          <p:cNvSpPr txBox="1">
            <a:spLocks noGrp="1"/>
          </p:cNvSpPr>
          <p:nvPr>
            <p:ph type="subTitle" idx="6"/>
          </p:nvPr>
        </p:nvSpPr>
        <p:spPr>
          <a:xfrm>
            <a:off x="5596051" y="2772900"/>
            <a:ext cx="1932600" cy="951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919" name="Google Shape;2919;p26"/>
          <p:cNvGrpSpPr/>
          <p:nvPr/>
        </p:nvGrpSpPr>
        <p:grpSpPr>
          <a:xfrm rot="10800000" flipH="1">
            <a:off x="4890367" y="-972400"/>
            <a:ext cx="5893047" cy="4073184"/>
            <a:chOff x="3747367" y="1410331"/>
            <a:chExt cx="5893047" cy="4073184"/>
          </a:xfrm>
        </p:grpSpPr>
        <p:sp>
          <p:nvSpPr>
            <p:cNvPr id="2920" name="Google Shape;2920;p26"/>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6"/>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6"/>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6"/>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6"/>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6"/>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6"/>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6"/>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26"/>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26"/>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26"/>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26"/>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26"/>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26"/>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26"/>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26"/>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26"/>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26"/>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26"/>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26"/>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26"/>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26"/>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26"/>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26"/>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26"/>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26"/>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26"/>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26"/>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26"/>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26"/>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26"/>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26"/>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26"/>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26"/>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26"/>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26"/>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26"/>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957" name="Google Shape;2957;p26"/>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26"/>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26"/>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26"/>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26"/>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26"/>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26"/>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26"/>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26"/>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26"/>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26"/>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26"/>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26"/>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26"/>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26"/>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26"/>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26"/>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26"/>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26"/>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26"/>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26"/>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26"/>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26"/>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26"/>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26"/>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26"/>
          <p:cNvGrpSpPr/>
          <p:nvPr/>
        </p:nvGrpSpPr>
        <p:grpSpPr>
          <a:xfrm rot="10800000" flipH="1">
            <a:off x="7024689" y="172187"/>
            <a:ext cx="1038857" cy="1038888"/>
            <a:chOff x="5881689" y="3300040"/>
            <a:chExt cx="1038857" cy="1038888"/>
          </a:xfrm>
        </p:grpSpPr>
        <p:sp>
          <p:nvSpPr>
            <p:cNvPr id="2983" name="Google Shape;2983;p26"/>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4" name="Google Shape;2984;p26"/>
            <p:cNvGrpSpPr/>
            <p:nvPr/>
          </p:nvGrpSpPr>
          <p:grpSpPr>
            <a:xfrm>
              <a:off x="5881689" y="3300040"/>
              <a:ext cx="1038857" cy="1038888"/>
              <a:chOff x="5881689" y="3300040"/>
              <a:chExt cx="1038857" cy="1038888"/>
            </a:xfrm>
          </p:grpSpPr>
          <p:sp>
            <p:nvSpPr>
              <p:cNvPr id="2985" name="Google Shape;2985;p26"/>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26"/>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26"/>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26"/>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26"/>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26"/>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26"/>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26"/>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26"/>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26"/>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26"/>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26"/>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26"/>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26"/>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26"/>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00" name="Google Shape;3000;p26"/>
          <p:cNvGrpSpPr/>
          <p:nvPr/>
        </p:nvGrpSpPr>
        <p:grpSpPr>
          <a:xfrm rot="10800000" flipH="1">
            <a:off x="7965842" y="-734012"/>
            <a:ext cx="1038857" cy="1039820"/>
            <a:chOff x="7203842" y="4586307"/>
            <a:chExt cx="1038857" cy="1039820"/>
          </a:xfrm>
        </p:grpSpPr>
        <p:sp>
          <p:nvSpPr>
            <p:cNvPr id="3001" name="Google Shape;3001;p26"/>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26"/>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26"/>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26"/>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26"/>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26"/>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26"/>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26"/>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26"/>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26"/>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26"/>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26"/>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26"/>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26"/>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26"/>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26"/>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3017"/>
        <p:cNvGrpSpPr/>
        <p:nvPr/>
      </p:nvGrpSpPr>
      <p:grpSpPr>
        <a:xfrm>
          <a:off x="0" y="0"/>
          <a:ext cx="0" cy="0"/>
          <a:chOff x="0" y="0"/>
          <a:chExt cx="0" cy="0"/>
        </a:xfrm>
      </p:grpSpPr>
      <p:sp>
        <p:nvSpPr>
          <p:cNvPr id="3018" name="Google Shape;3018;p27"/>
          <p:cNvSpPr txBox="1">
            <a:spLocks noGrp="1"/>
          </p:cNvSpPr>
          <p:nvPr>
            <p:ph type="subTitle" idx="1"/>
          </p:nvPr>
        </p:nvSpPr>
        <p:spPr>
          <a:xfrm>
            <a:off x="3459150" y="1747652"/>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19" name="Google Shape;3019;p27"/>
          <p:cNvSpPr txBox="1">
            <a:spLocks noGrp="1"/>
          </p:cNvSpPr>
          <p:nvPr>
            <p:ph type="subTitle" idx="2"/>
          </p:nvPr>
        </p:nvSpPr>
        <p:spPr>
          <a:xfrm>
            <a:off x="3373200" y="2023006"/>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0" name="Google Shape;3020;p27"/>
          <p:cNvSpPr txBox="1">
            <a:spLocks noGrp="1"/>
          </p:cNvSpPr>
          <p:nvPr>
            <p:ph type="subTitle" idx="3"/>
          </p:nvPr>
        </p:nvSpPr>
        <p:spPr>
          <a:xfrm>
            <a:off x="6110910" y="1747652"/>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21" name="Google Shape;3021;p27"/>
          <p:cNvSpPr txBox="1">
            <a:spLocks noGrp="1"/>
          </p:cNvSpPr>
          <p:nvPr>
            <p:ph type="subTitle" idx="4"/>
          </p:nvPr>
        </p:nvSpPr>
        <p:spPr>
          <a:xfrm>
            <a:off x="6026400" y="2023006"/>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2" name="Google Shape;3022;p27"/>
          <p:cNvSpPr txBox="1">
            <a:spLocks noGrp="1"/>
          </p:cNvSpPr>
          <p:nvPr>
            <p:ph type="subTitle" idx="5"/>
          </p:nvPr>
        </p:nvSpPr>
        <p:spPr>
          <a:xfrm>
            <a:off x="807390" y="1747682"/>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23" name="Google Shape;3023;p27"/>
          <p:cNvSpPr txBox="1">
            <a:spLocks noGrp="1"/>
          </p:cNvSpPr>
          <p:nvPr>
            <p:ph type="subTitle" idx="6"/>
          </p:nvPr>
        </p:nvSpPr>
        <p:spPr>
          <a:xfrm>
            <a:off x="720000" y="2022996"/>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4" name="Google Shape;3024;p27"/>
          <p:cNvSpPr txBox="1">
            <a:spLocks noGrp="1"/>
          </p:cNvSpPr>
          <p:nvPr>
            <p:ph type="subTitle" idx="7"/>
          </p:nvPr>
        </p:nvSpPr>
        <p:spPr>
          <a:xfrm>
            <a:off x="3459150" y="3367119"/>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25" name="Google Shape;3025;p27"/>
          <p:cNvSpPr txBox="1">
            <a:spLocks noGrp="1"/>
          </p:cNvSpPr>
          <p:nvPr>
            <p:ph type="subTitle" idx="8"/>
          </p:nvPr>
        </p:nvSpPr>
        <p:spPr>
          <a:xfrm>
            <a:off x="3373200" y="3645371"/>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6" name="Google Shape;3026;p27"/>
          <p:cNvSpPr txBox="1">
            <a:spLocks noGrp="1"/>
          </p:cNvSpPr>
          <p:nvPr>
            <p:ph type="subTitle" idx="9"/>
          </p:nvPr>
        </p:nvSpPr>
        <p:spPr>
          <a:xfrm>
            <a:off x="6110910" y="3367119"/>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27" name="Google Shape;3027;p27"/>
          <p:cNvSpPr txBox="1">
            <a:spLocks noGrp="1"/>
          </p:cNvSpPr>
          <p:nvPr>
            <p:ph type="subTitle" idx="13"/>
          </p:nvPr>
        </p:nvSpPr>
        <p:spPr>
          <a:xfrm>
            <a:off x="6026400" y="3645371"/>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8" name="Google Shape;3028;p27"/>
          <p:cNvSpPr txBox="1">
            <a:spLocks noGrp="1"/>
          </p:cNvSpPr>
          <p:nvPr>
            <p:ph type="subTitle" idx="14"/>
          </p:nvPr>
        </p:nvSpPr>
        <p:spPr>
          <a:xfrm>
            <a:off x="807390" y="3367099"/>
            <a:ext cx="22257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1pPr>
            <a:lvl2pPr lvl="1"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2pPr>
            <a:lvl3pPr lvl="2"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3pPr>
            <a:lvl4pPr lvl="3"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4pPr>
            <a:lvl5pPr lvl="4"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5pPr>
            <a:lvl6pPr lvl="5"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6pPr>
            <a:lvl7pPr lvl="6"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7pPr>
            <a:lvl8pPr lvl="7"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8pPr>
            <a:lvl9pPr lvl="8" algn="ctr" rtl="0">
              <a:lnSpc>
                <a:spcPct val="100000"/>
              </a:lnSpc>
              <a:spcBef>
                <a:spcPts val="0"/>
              </a:spcBef>
              <a:spcAft>
                <a:spcPts val="0"/>
              </a:spcAft>
              <a:buSzPts val="2000"/>
              <a:buFont typeface="Catamaran Thin"/>
              <a:buNone/>
              <a:defRPr sz="2000">
                <a:latin typeface="Catamaran Thin"/>
                <a:ea typeface="Catamaran Thin"/>
                <a:cs typeface="Catamaran Thin"/>
                <a:sym typeface="Catamaran Thin"/>
              </a:defRPr>
            </a:lvl9pPr>
          </a:lstStyle>
          <a:p>
            <a:endParaRPr/>
          </a:p>
        </p:txBody>
      </p:sp>
      <p:sp>
        <p:nvSpPr>
          <p:cNvPr id="3029" name="Google Shape;3029;p27"/>
          <p:cNvSpPr txBox="1">
            <a:spLocks noGrp="1"/>
          </p:cNvSpPr>
          <p:nvPr>
            <p:ph type="subTitle" idx="15"/>
          </p:nvPr>
        </p:nvSpPr>
        <p:spPr>
          <a:xfrm>
            <a:off x="720000" y="3645361"/>
            <a:ext cx="2397600" cy="7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30" name="Google Shape;3030;p27"/>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31" name="Google Shape;3031;p27"/>
          <p:cNvGrpSpPr/>
          <p:nvPr/>
        </p:nvGrpSpPr>
        <p:grpSpPr>
          <a:xfrm rot="10800000" flipH="1">
            <a:off x="7609414" y="-135712"/>
            <a:ext cx="1038857" cy="1038888"/>
            <a:chOff x="5881689" y="3300040"/>
            <a:chExt cx="1038857" cy="1038888"/>
          </a:xfrm>
        </p:grpSpPr>
        <p:sp>
          <p:nvSpPr>
            <p:cNvPr id="3032" name="Google Shape;3032;p27"/>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3" name="Google Shape;3033;p27"/>
            <p:cNvGrpSpPr/>
            <p:nvPr/>
          </p:nvGrpSpPr>
          <p:grpSpPr>
            <a:xfrm>
              <a:off x="5881689" y="3300040"/>
              <a:ext cx="1038857" cy="1038888"/>
              <a:chOff x="5881689" y="3300040"/>
              <a:chExt cx="1038857" cy="1038888"/>
            </a:xfrm>
          </p:grpSpPr>
          <p:sp>
            <p:nvSpPr>
              <p:cNvPr id="3034" name="Google Shape;3034;p27"/>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27"/>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27"/>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27"/>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27"/>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27"/>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27"/>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27"/>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27"/>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27"/>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27"/>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27"/>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27"/>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27"/>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27"/>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9" name="Google Shape;3049;p27"/>
          <p:cNvGrpSpPr/>
          <p:nvPr/>
        </p:nvGrpSpPr>
        <p:grpSpPr>
          <a:xfrm>
            <a:off x="6364688" y="-478120"/>
            <a:ext cx="3262940" cy="2478716"/>
            <a:chOff x="6364688" y="-473685"/>
            <a:chExt cx="3262940" cy="2478716"/>
          </a:xfrm>
        </p:grpSpPr>
        <p:sp>
          <p:nvSpPr>
            <p:cNvPr id="3050" name="Google Shape;3050;p27"/>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27"/>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27"/>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27"/>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27"/>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27"/>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27"/>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27"/>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27"/>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27"/>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27"/>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27"/>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27"/>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3063"/>
        <p:cNvGrpSpPr/>
        <p:nvPr/>
      </p:nvGrpSpPr>
      <p:grpSpPr>
        <a:xfrm>
          <a:off x="0" y="0"/>
          <a:ext cx="0" cy="0"/>
          <a:chOff x="0" y="0"/>
          <a:chExt cx="0" cy="0"/>
        </a:xfrm>
      </p:grpSpPr>
      <p:sp>
        <p:nvSpPr>
          <p:cNvPr id="3064" name="Google Shape;3064;p28"/>
          <p:cNvSpPr txBox="1"/>
          <p:nvPr/>
        </p:nvSpPr>
        <p:spPr>
          <a:xfrm>
            <a:off x="5153425" y="3560893"/>
            <a:ext cx="3268200" cy="9525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200" b="1">
                <a:solidFill>
                  <a:schemeClr val="lt1"/>
                </a:solidFill>
                <a:latin typeface="Catamaran"/>
                <a:ea typeface="Catamaran"/>
                <a:cs typeface="Catamaran"/>
                <a:sym typeface="Catamaran"/>
              </a:rPr>
              <a:t>CREDITS</a:t>
            </a:r>
            <a:r>
              <a:rPr lang="en" sz="1200">
                <a:solidFill>
                  <a:schemeClr val="lt1"/>
                </a:solidFill>
                <a:latin typeface="Catamaran Thin"/>
                <a:ea typeface="Catamaran Thin"/>
                <a:cs typeface="Catamaran Thin"/>
                <a:sym typeface="Catamaran Thin"/>
              </a:rPr>
              <a:t>: This presentation template was created by </a:t>
            </a:r>
            <a:r>
              <a:rPr lang="en" sz="1200" b="1">
                <a:solidFill>
                  <a:schemeClr val="accent2"/>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200">
                <a:solidFill>
                  <a:schemeClr val="lt1"/>
                </a:solidFill>
                <a:latin typeface="Catamaran Thin"/>
                <a:ea typeface="Catamaran Thin"/>
                <a:cs typeface="Catamaran Thin"/>
                <a:sym typeface="Catamaran Thin"/>
              </a:rPr>
              <a:t>, including icons by </a:t>
            </a:r>
            <a:r>
              <a:rPr lang="en" sz="1200" b="1">
                <a:solidFill>
                  <a:schemeClr val="accent2"/>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200">
                <a:solidFill>
                  <a:schemeClr val="lt1"/>
                </a:solidFill>
                <a:latin typeface="Catamaran Thin"/>
                <a:ea typeface="Catamaran Thin"/>
                <a:cs typeface="Catamaran Thin"/>
                <a:sym typeface="Catamaran Thin"/>
              </a:rPr>
              <a:t>, and infographics &amp; images by </a:t>
            </a:r>
            <a:r>
              <a:rPr lang="en" sz="1200" b="1">
                <a:solidFill>
                  <a:schemeClr val="accent2"/>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r>
              <a:rPr lang="en" sz="1200">
                <a:solidFill>
                  <a:schemeClr val="lt1"/>
                </a:solidFill>
                <a:latin typeface="Catamaran Thin"/>
                <a:ea typeface="Catamaran Thin"/>
                <a:cs typeface="Catamaran Thin"/>
                <a:sym typeface="Catamaran Thin"/>
              </a:rPr>
              <a:t>. </a:t>
            </a:r>
            <a:endParaRPr sz="1200">
              <a:solidFill>
                <a:schemeClr val="lt1"/>
              </a:solidFill>
              <a:latin typeface="Catamaran Thin"/>
              <a:ea typeface="Catamaran Thin"/>
              <a:cs typeface="Catamaran Thin"/>
              <a:sym typeface="Catamaran Thin"/>
            </a:endParaRPr>
          </a:p>
        </p:txBody>
      </p:sp>
      <p:sp>
        <p:nvSpPr>
          <p:cNvPr id="3065" name="Google Shape;3065;p28"/>
          <p:cNvSpPr txBox="1">
            <a:spLocks noGrp="1"/>
          </p:cNvSpPr>
          <p:nvPr>
            <p:ph type="subTitle" idx="1"/>
          </p:nvPr>
        </p:nvSpPr>
        <p:spPr>
          <a:xfrm>
            <a:off x="1143575" y="1804400"/>
            <a:ext cx="3428400" cy="11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66" name="Google Shape;3066;p28"/>
          <p:cNvSpPr txBox="1">
            <a:spLocks noGrp="1"/>
          </p:cNvSpPr>
          <p:nvPr>
            <p:ph type="title"/>
          </p:nvPr>
        </p:nvSpPr>
        <p:spPr>
          <a:xfrm>
            <a:off x="1143575" y="1377260"/>
            <a:ext cx="31116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067" name="Google Shape;3067;p28"/>
          <p:cNvGrpSpPr/>
          <p:nvPr/>
        </p:nvGrpSpPr>
        <p:grpSpPr>
          <a:xfrm rot="10800000" flipH="1">
            <a:off x="3902333" y="-287802"/>
            <a:ext cx="5893047" cy="4073184"/>
            <a:chOff x="3747367" y="1410331"/>
            <a:chExt cx="5893047" cy="4073184"/>
          </a:xfrm>
        </p:grpSpPr>
        <p:sp>
          <p:nvSpPr>
            <p:cNvPr id="3068" name="Google Shape;3068;p28"/>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28"/>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28"/>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28"/>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28"/>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28"/>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28"/>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28"/>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28"/>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28"/>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28"/>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28"/>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28"/>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28"/>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28"/>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28"/>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28"/>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28"/>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28"/>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28"/>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28"/>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28"/>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28"/>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28"/>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28"/>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28"/>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28"/>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28"/>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28"/>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28"/>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28"/>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28"/>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28"/>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28"/>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28"/>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28"/>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28"/>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105" name="Google Shape;3105;p28"/>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28"/>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28"/>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28"/>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28"/>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28"/>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28"/>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28"/>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28"/>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28"/>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28"/>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28"/>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28"/>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28"/>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28"/>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28"/>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28"/>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28"/>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28"/>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28"/>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28"/>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28"/>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28"/>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28"/>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28"/>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28"/>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28"/>
          <p:cNvGrpSpPr/>
          <p:nvPr/>
        </p:nvGrpSpPr>
        <p:grpSpPr>
          <a:xfrm rot="10800000" flipH="1">
            <a:off x="6712832" y="2545596"/>
            <a:ext cx="509082" cy="506938"/>
            <a:chOff x="6557866" y="2143179"/>
            <a:chExt cx="509082" cy="506938"/>
          </a:xfrm>
        </p:grpSpPr>
        <p:sp>
          <p:nvSpPr>
            <p:cNvPr id="3132" name="Google Shape;3132;p28"/>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28"/>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28"/>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28"/>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28"/>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28"/>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28"/>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28"/>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28"/>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28"/>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28"/>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28"/>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28"/>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28"/>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28"/>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28"/>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28"/>
          <p:cNvGrpSpPr/>
          <p:nvPr/>
        </p:nvGrpSpPr>
        <p:grpSpPr>
          <a:xfrm rot="10800000" flipH="1">
            <a:off x="8270153" y="1578790"/>
            <a:ext cx="1044511" cy="1040037"/>
            <a:chOff x="8115187" y="2576885"/>
            <a:chExt cx="1044511" cy="1040037"/>
          </a:xfrm>
        </p:grpSpPr>
        <p:sp>
          <p:nvSpPr>
            <p:cNvPr id="3149" name="Google Shape;3149;p28"/>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28"/>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28"/>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28"/>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28"/>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28"/>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28"/>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28"/>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28"/>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28"/>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28"/>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28"/>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28"/>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28"/>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28"/>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28"/>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28"/>
          <p:cNvGrpSpPr/>
          <p:nvPr/>
        </p:nvGrpSpPr>
        <p:grpSpPr>
          <a:xfrm rot="10800000" flipH="1">
            <a:off x="6036655" y="856786"/>
            <a:ext cx="1038857" cy="1038888"/>
            <a:chOff x="5881689" y="3300040"/>
            <a:chExt cx="1038857" cy="1038888"/>
          </a:xfrm>
        </p:grpSpPr>
        <p:sp>
          <p:nvSpPr>
            <p:cNvPr id="3166" name="Google Shape;3166;p28"/>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7" name="Google Shape;3167;p28"/>
            <p:cNvGrpSpPr/>
            <p:nvPr/>
          </p:nvGrpSpPr>
          <p:grpSpPr>
            <a:xfrm>
              <a:off x="5881689" y="3300040"/>
              <a:ext cx="1038857" cy="1038888"/>
              <a:chOff x="5881689" y="3300040"/>
              <a:chExt cx="1038857" cy="1038888"/>
            </a:xfrm>
          </p:grpSpPr>
          <p:sp>
            <p:nvSpPr>
              <p:cNvPr id="3168" name="Google Shape;3168;p28"/>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28"/>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28"/>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28"/>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28"/>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28"/>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28"/>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28"/>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28"/>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28"/>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28"/>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28"/>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28"/>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28"/>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28"/>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3" name="Google Shape;3183;p28"/>
          <p:cNvGrpSpPr/>
          <p:nvPr/>
        </p:nvGrpSpPr>
        <p:grpSpPr>
          <a:xfrm rot="10800000" flipH="1">
            <a:off x="6977808" y="-49413"/>
            <a:ext cx="1038857" cy="1039820"/>
            <a:chOff x="7203842" y="4586307"/>
            <a:chExt cx="1038857" cy="1039820"/>
          </a:xfrm>
        </p:grpSpPr>
        <p:sp>
          <p:nvSpPr>
            <p:cNvPr id="3184" name="Google Shape;3184;p28"/>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28"/>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28"/>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28"/>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28"/>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28"/>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28"/>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28"/>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28"/>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28"/>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28"/>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28"/>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28"/>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28"/>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28"/>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28"/>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2">
  <p:cSld name="CUSTOM_8">
    <p:spTree>
      <p:nvGrpSpPr>
        <p:cNvPr id="1" name="Shape 3200"/>
        <p:cNvGrpSpPr/>
        <p:nvPr/>
      </p:nvGrpSpPr>
      <p:grpSpPr>
        <a:xfrm>
          <a:off x="0" y="0"/>
          <a:ext cx="0" cy="0"/>
          <a:chOff x="0" y="0"/>
          <a:chExt cx="0" cy="0"/>
        </a:xfrm>
      </p:grpSpPr>
      <p:sp>
        <p:nvSpPr>
          <p:cNvPr id="3201" name="Google Shape;3201;p29"/>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02" name="Google Shape;3202;p29"/>
          <p:cNvGrpSpPr/>
          <p:nvPr/>
        </p:nvGrpSpPr>
        <p:grpSpPr>
          <a:xfrm>
            <a:off x="7609414" y="4240325"/>
            <a:ext cx="1038857" cy="1038888"/>
            <a:chOff x="5881689" y="3300040"/>
            <a:chExt cx="1038857" cy="1038888"/>
          </a:xfrm>
        </p:grpSpPr>
        <p:sp>
          <p:nvSpPr>
            <p:cNvPr id="3203" name="Google Shape;3203;p29"/>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4" name="Google Shape;3204;p29"/>
            <p:cNvGrpSpPr/>
            <p:nvPr/>
          </p:nvGrpSpPr>
          <p:grpSpPr>
            <a:xfrm>
              <a:off x="5881689" y="3300040"/>
              <a:ext cx="1038857" cy="1038888"/>
              <a:chOff x="5881689" y="3300040"/>
              <a:chExt cx="1038857" cy="1038888"/>
            </a:xfrm>
          </p:grpSpPr>
          <p:sp>
            <p:nvSpPr>
              <p:cNvPr id="3205" name="Google Shape;3205;p29"/>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29"/>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29"/>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29"/>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29"/>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29"/>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29"/>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29"/>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29"/>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29"/>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29"/>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29"/>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29"/>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29"/>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29"/>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20" name="Google Shape;3220;p29"/>
          <p:cNvGrpSpPr/>
          <p:nvPr/>
        </p:nvGrpSpPr>
        <p:grpSpPr>
          <a:xfrm rot="10800000" flipH="1">
            <a:off x="6364688" y="3142904"/>
            <a:ext cx="3262940" cy="2478716"/>
            <a:chOff x="6364688" y="-473685"/>
            <a:chExt cx="3262940" cy="2478716"/>
          </a:xfrm>
        </p:grpSpPr>
        <p:sp>
          <p:nvSpPr>
            <p:cNvPr id="3221" name="Google Shape;3221;p29"/>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29"/>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29"/>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29"/>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29"/>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29"/>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29"/>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29"/>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29"/>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29"/>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29"/>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29"/>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29"/>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3">
  <p:cSld name="CUSTOM_8_1">
    <p:spTree>
      <p:nvGrpSpPr>
        <p:cNvPr id="1" name="Shape 3234"/>
        <p:cNvGrpSpPr/>
        <p:nvPr/>
      </p:nvGrpSpPr>
      <p:grpSpPr>
        <a:xfrm>
          <a:off x="0" y="0"/>
          <a:ext cx="0" cy="0"/>
          <a:chOff x="0" y="0"/>
          <a:chExt cx="0" cy="0"/>
        </a:xfrm>
      </p:grpSpPr>
      <p:sp>
        <p:nvSpPr>
          <p:cNvPr id="3235" name="Google Shape;3235;p30"/>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3236" name="Google Shape;3236;p30"/>
          <p:cNvGrpSpPr/>
          <p:nvPr/>
        </p:nvGrpSpPr>
        <p:grpSpPr>
          <a:xfrm flipH="1">
            <a:off x="500031" y="4240325"/>
            <a:ext cx="1038857" cy="1038888"/>
            <a:chOff x="5881689" y="3300040"/>
            <a:chExt cx="1038857" cy="1038888"/>
          </a:xfrm>
        </p:grpSpPr>
        <p:sp>
          <p:nvSpPr>
            <p:cNvPr id="3237" name="Google Shape;3237;p30"/>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8" name="Google Shape;3238;p30"/>
            <p:cNvGrpSpPr/>
            <p:nvPr/>
          </p:nvGrpSpPr>
          <p:grpSpPr>
            <a:xfrm>
              <a:off x="5881689" y="3300040"/>
              <a:ext cx="1038857" cy="1038888"/>
              <a:chOff x="5881689" y="3300040"/>
              <a:chExt cx="1038857" cy="1038888"/>
            </a:xfrm>
          </p:grpSpPr>
          <p:sp>
            <p:nvSpPr>
              <p:cNvPr id="3239" name="Google Shape;3239;p30"/>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0"/>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0"/>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0"/>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0"/>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0"/>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0"/>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0"/>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0"/>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0"/>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0"/>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0"/>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0"/>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0"/>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0"/>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54" name="Google Shape;3254;p30"/>
          <p:cNvGrpSpPr/>
          <p:nvPr/>
        </p:nvGrpSpPr>
        <p:grpSpPr>
          <a:xfrm rot="10800000">
            <a:off x="-479326" y="3142904"/>
            <a:ext cx="3262940" cy="2478716"/>
            <a:chOff x="6364688" y="-473685"/>
            <a:chExt cx="3262940" cy="2478716"/>
          </a:xfrm>
        </p:grpSpPr>
        <p:sp>
          <p:nvSpPr>
            <p:cNvPr id="3255" name="Google Shape;3255;p30"/>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0"/>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0"/>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0"/>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0"/>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0"/>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0"/>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0"/>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0"/>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0"/>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0"/>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0"/>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0"/>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8"/>
        <p:cNvGrpSpPr/>
        <p:nvPr/>
      </p:nvGrpSpPr>
      <p:grpSpPr>
        <a:xfrm>
          <a:off x="0" y="0"/>
          <a:ext cx="0" cy="0"/>
          <a:chOff x="0" y="0"/>
          <a:chExt cx="0" cy="0"/>
        </a:xfrm>
      </p:grpSpPr>
      <p:sp>
        <p:nvSpPr>
          <p:cNvPr id="529" name="Google Shape;529;p4"/>
          <p:cNvSpPr txBox="1">
            <a:spLocks noGrp="1"/>
          </p:cNvSpPr>
          <p:nvPr>
            <p:ph type="title"/>
          </p:nvPr>
        </p:nvSpPr>
        <p:spPr>
          <a:xfrm>
            <a:off x="1143575" y="2261909"/>
            <a:ext cx="31116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0" name="Google Shape;530;p4"/>
          <p:cNvSpPr txBox="1">
            <a:spLocks noGrp="1"/>
          </p:cNvSpPr>
          <p:nvPr>
            <p:ph type="title" idx="2" hasCustomPrompt="1"/>
          </p:nvPr>
        </p:nvSpPr>
        <p:spPr>
          <a:xfrm>
            <a:off x="1143575" y="1486814"/>
            <a:ext cx="993000" cy="66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000"/>
              <a:buNone/>
              <a:defRPr sz="4000">
                <a:solidFill>
                  <a:srgbClr val="FFFFFF"/>
                </a:solidFill>
              </a:defRPr>
            </a:lvl1pPr>
            <a:lvl2pPr lvl="1"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2pPr>
            <a:lvl3pPr lvl="2"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3pPr>
            <a:lvl4pPr lvl="3"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4pPr>
            <a:lvl5pPr lvl="4"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5pPr>
            <a:lvl6pPr lvl="5"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6pPr>
            <a:lvl7pPr lvl="6"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7pPr>
            <a:lvl8pPr lvl="7"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8pPr>
            <a:lvl9pPr lvl="8" rtl="0">
              <a:spcBef>
                <a:spcPts val="0"/>
              </a:spcBef>
              <a:spcAft>
                <a:spcPts val="0"/>
              </a:spcAft>
              <a:buClr>
                <a:schemeClr val="dk1"/>
              </a:buClr>
              <a:buSzPts val="12000"/>
              <a:buFont typeface="Montserrat Light"/>
              <a:buNone/>
              <a:defRPr sz="12000">
                <a:solidFill>
                  <a:schemeClr val="dk1"/>
                </a:solidFill>
                <a:latin typeface="Montserrat Light"/>
                <a:ea typeface="Montserrat Light"/>
                <a:cs typeface="Montserrat Light"/>
                <a:sym typeface="Montserrat Light"/>
              </a:defRPr>
            </a:lvl9pPr>
          </a:lstStyle>
          <a:p>
            <a:r>
              <a:t>xx%</a:t>
            </a:r>
          </a:p>
        </p:txBody>
      </p:sp>
      <p:grpSp>
        <p:nvGrpSpPr>
          <p:cNvPr id="531" name="Google Shape;531;p4"/>
          <p:cNvGrpSpPr/>
          <p:nvPr/>
        </p:nvGrpSpPr>
        <p:grpSpPr>
          <a:xfrm rot="10800000" flipH="1">
            <a:off x="3902333" y="-287802"/>
            <a:ext cx="5893047" cy="4073184"/>
            <a:chOff x="3747367" y="1410331"/>
            <a:chExt cx="5893047" cy="4073184"/>
          </a:xfrm>
        </p:grpSpPr>
        <p:sp>
          <p:nvSpPr>
            <p:cNvPr id="532" name="Google Shape;532;p4"/>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69" name="Google Shape;569;p4"/>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 name="Google Shape;595;p4"/>
          <p:cNvGrpSpPr/>
          <p:nvPr/>
        </p:nvGrpSpPr>
        <p:grpSpPr>
          <a:xfrm rot="10800000" flipH="1">
            <a:off x="6712832" y="2545596"/>
            <a:ext cx="509082" cy="506938"/>
            <a:chOff x="6557866" y="2143179"/>
            <a:chExt cx="509082" cy="506938"/>
          </a:xfrm>
        </p:grpSpPr>
        <p:sp>
          <p:nvSpPr>
            <p:cNvPr id="596" name="Google Shape;596;p4"/>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
          <p:cNvGrpSpPr/>
          <p:nvPr/>
        </p:nvGrpSpPr>
        <p:grpSpPr>
          <a:xfrm rot="10800000" flipH="1">
            <a:off x="8270153" y="1578790"/>
            <a:ext cx="1044511" cy="1040037"/>
            <a:chOff x="8115187" y="2576885"/>
            <a:chExt cx="1044511" cy="1040037"/>
          </a:xfrm>
        </p:grpSpPr>
        <p:sp>
          <p:nvSpPr>
            <p:cNvPr id="613" name="Google Shape;613;p4"/>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4"/>
          <p:cNvGrpSpPr/>
          <p:nvPr/>
        </p:nvGrpSpPr>
        <p:grpSpPr>
          <a:xfrm rot="10800000" flipH="1">
            <a:off x="6036655" y="856786"/>
            <a:ext cx="1038857" cy="1038888"/>
            <a:chOff x="5881689" y="3300040"/>
            <a:chExt cx="1038857" cy="1038888"/>
          </a:xfrm>
        </p:grpSpPr>
        <p:sp>
          <p:nvSpPr>
            <p:cNvPr id="630" name="Google Shape;630;p4"/>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
            <p:cNvGrpSpPr/>
            <p:nvPr/>
          </p:nvGrpSpPr>
          <p:grpSpPr>
            <a:xfrm>
              <a:off x="5881689" y="3300040"/>
              <a:ext cx="1038857" cy="1038888"/>
              <a:chOff x="5881689" y="3300040"/>
              <a:chExt cx="1038857" cy="1038888"/>
            </a:xfrm>
          </p:grpSpPr>
          <p:sp>
            <p:nvSpPr>
              <p:cNvPr id="632" name="Google Shape;632;p4"/>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4"/>
          <p:cNvGrpSpPr/>
          <p:nvPr/>
        </p:nvGrpSpPr>
        <p:grpSpPr>
          <a:xfrm rot="10800000" flipH="1">
            <a:off x="6977808" y="-49413"/>
            <a:ext cx="1038857" cy="1039820"/>
            <a:chOff x="7203842" y="4586307"/>
            <a:chExt cx="1038857" cy="1039820"/>
          </a:xfrm>
        </p:grpSpPr>
        <p:sp>
          <p:nvSpPr>
            <p:cNvPr id="648" name="Google Shape;648;p4"/>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4"/>
          <p:cNvSpPr txBox="1">
            <a:spLocks noGrp="1"/>
          </p:cNvSpPr>
          <p:nvPr>
            <p:ph type="subTitle" idx="1"/>
          </p:nvPr>
        </p:nvSpPr>
        <p:spPr>
          <a:xfrm>
            <a:off x="1143575" y="2879579"/>
            <a:ext cx="2389200" cy="35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2pPr>
            <a:lvl3pPr lvl="2"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3pPr>
            <a:lvl4pPr lvl="3"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4pPr>
            <a:lvl5pPr lvl="4"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5pPr>
            <a:lvl6pPr lvl="5"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6pPr>
            <a:lvl7pPr lvl="6"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7pPr>
            <a:lvl8pPr lvl="7"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8pPr>
            <a:lvl9pPr lvl="8" rtl="0">
              <a:lnSpc>
                <a:spcPct val="100000"/>
              </a:lnSpc>
              <a:spcBef>
                <a:spcPts val="0"/>
              </a:spcBef>
              <a:spcAft>
                <a:spcPts val="0"/>
              </a:spcAft>
              <a:buClr>
                <a:schemeClr val="lt1"/>
              </a:buClr>
              <a:buSzPts val="2300"/>
              <a:buFont typeface="Roboto Condensed"/>
              <a:buNone/>
              <a:defRPr sz="2300">
                <a:solidFill>
                  <a:schemeClr val="lt1"/>
                </a:solidFill>
                <a:latin typeface="Roboto Condensed"/>
                <a:ea typeface="Roboto Condensed"/>
                <a:cs typeface="Roboto Condensed"/>
                <a:sym typeface="Roboto Condense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1">
  <p:cSld name="TITLE_2">
    <p:bg>
      <p:bgPr>
        <a:blipFill>
          <a:blip r:embed="rId2">
            <a:alphaModFix/>
          </a:blip>
          <a:stretch>
            <a:fillRect/>
          </a:stretch>
        </a:blipFill>
        <a:effectLst/>
      </p:bgPr>
    </p:bg>
    <p:spTree>
      <p:nvGrpSpPr>
        <p:cNvPr id="1" name="Shape 3268"/>
        <p:cNvGrpSpPr/>
        <p:nvPr/>
      </p:nvGrpSpPr>
      <p:grpSpPr>
        <a:xfrm>
          <a:off x="0" y="0"/>
          <a:ext cx="0" cy="0"/>
          <a:chOff x="0" y="0"/>
          <a:chExt cx="0" cy="0"/>
        </a:xfrm>
      </p:grpSpPr>
      <p:sp>
        <p:nvSpPr>
          <p:cNvPr id="3269" name="Google Shape;3269;p31"/>
          <p:cNvSpPr txBox="1">
            <a:spLocks noGrp="1"/>
          </p:cNvSpPr>
          <p:nvPr>
            <p:ph type="ctrTitle"/>
          </p:nvPr>
        </p:nvSpPr>
        <p:spPr>
          <a:xfrm>
            <a:off x="1730700" y="1608075"/>
            <a:ext cx="5682600" cy="1352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Font typeface="Viga"/>
              <a:buNone/>
              <a:defRPr sz="4000">
                <a:latin typeface="Viga"/>
                <a:ea typeface="Viga"/>
                <a:cs typeface="Viga"/>
                <a:sym typeface="Vig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70" name="Google Shape;3270;p31"/>
          <p:cNvSpPr txBox="1">
            <a:spLocks noGrp="1"/>
          </p:cNvSpPr>
          <p:nvPr>
            <p:ph type="subTitle" idx="1"/>
          </p:nvPr>
        </p:nvSpPr>
        <p:spPr>
          <a:xfrm>
            <a:off x="311700" y="3007425"/>
            <a:ext cx="8520600" cy="52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000"/>
              <a:buFont typeface="Abel"/>
              <a:buNone/>
              <a:defRPr sz="2000">
                <a:latin typeface="Abel"/>
                <a:ea typeface="Abel"/>
                <a:cs typeface="Abel"/>
                <a:sym typeface="Abe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_1_3">
    <p:bg>
      <p:bgPr>
        <a:blipFill>
          <a:blip r:embed="rId2">
            <a:alphaModFix/>
          </a:blip>
          <a:stretch>
            <a:fillRect/>
          </a:stretch>
        </a:blipFill>
        <a:effectLst/>
      </p:bgPr>
    </p:bg>
    <p:spTree>
      <p:nvGrpSpPr>
        <p:cNvPr id="1" name="Shape 3271"/>
        <p:cNvGrpSpPr/>
        <p:nvPr/>
      </p:nvGrpSpPr>
      <p:grpSpPr>
        <a:xfrm>
          <a:off x="0" y="0"/>
          <a:ext cx="0" cy="0"/>
          <a:chOff x="0" y="0"/>
          <a:chExt cx="0" cy="0"/>
        </a:xfrm>
      </p:grpSpPr>
      <p:sp>
        <p:nvSpPr>
          <p:cNvPr id="3272" name="Google Shape;3272;p32"/>
          <p:cNvSpPr txBox="1">
            <a:spLocks noGrp="1"/>
          </p:cNvSpPr>
          <p:nvPr>
            <p:ph type="title"/>
          </p:nvPr>
        </p:nvSpPr>
        <p:spPr>
          <a:xfrm>
            <a:off x="1536151" y="2320229"/>
            <a:ext cx="2094900" cy="632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73" name="Google Shape;3273;p32"/>
          <p:cNvSpPr txBox="1">
            <a:spLocks noGrp="1"/>
          </p:cNvSpPr>
          <p:nvPr>
            <p:ph type="subTitle" idx="1"/>
          </p:nvPr>
        </p:nvSpPr>
        <p:spPr>
          <a:xfrm>
            <a:off x="1536151" y="2925879"/>
            <a:ext cx="2094900" cy="108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274" name="Google Shape;3274;p32"/>
          <p:cNvSpPr txBox="1">
            <a:spLocks noGrp="1"/>
          </p:cNvSpPr>
          <p:nvPr>
            <p:ph type="title" idx="2"/>
          </p:nvPr>
        </p:nvSpPr>
        <p:spPr>
          <a:xfrm>
            <a:off x="5512797" y="1266387"/>
            <a:ext cx="2094900" cy="632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75" name="Google Shape;3275;p32"/>
          <p:cNvSpPr txBox="1">
            <a:spLocks noGrp="1"/>
          </p:cNvSpPr>
          <p:nvPr>
            <p:ph type="subTitle" idx="3"/>
          </p:nvPr>
        </p:nvSpPr>
        <p:spPr>
          <a:xfrm>
            <a:off x="5512799" y="1872037"/>
            <a:ext cx="2094900" cy="108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276" name="Google Shape;3276;p32"/>
          <p:cNvSpPr txBox="1">
            <a:spLocks noGrp="1"/>
          </p:cNvSpPr>
          <p:nvPr>
            <p:ph type="title" idx="4"/>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1">
  <p:cSld name="MAIN_POINT_1">
    <p:bg>
      <p:bgPr>
        <a:gradFill>
          <a:gsLst>
            <a:gs pos="0">
              <a:srgbClr val="3F5A9E"/>
            </a:gs>
            <a:gs pos="100000">
              <a:srgbClr val="1D263E"/>
            </a:gs>
          </a:gsLst>
          <a:lin ang="5400012" scaled="0"/>
        </a:gradFill>
        <a:effectLst/>
      </p:bgPr>
    </p:bg>
    <p:spTree>
      <p:nvGrpSpPr>
        <p:cNvPr id="1" name="Shape 3277"/>
        <p:cNvGrpSpPr/>
        <p:nvPr/>
      </p:nvGrpSpPr>
      <p:grpSpPr>
        <a:xfrm>
          <a:off x="0" y="0"/>
          <a:ext cx="0" cy="0"/>
          <a:chOff x="0" y="0"/>
          <a:chExt cx="0" cy="0"/>
        </a:xfrm>
      </p:grpSpPr>
      <p:sp>
        <p:nvSpPr>
          <p:cNvPr id="3278" name="Google Shape;3278;p33"/>
          <p:cNvSpPr txBox="1">
            <a:spLocks noGrp="1"/>
          </p:cNvSpPr>
          <p:nvPr>
            <p:ph type="title"/>
          </p:nvPr>
        </p:nvSpPr>
        <p:spPr>
          <a:xfrm>
            <a:off x="1014350" y="1348800"/>
            <a:ext cx="3123900" cy="2445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pic>
        <p:nvPicPr>
          <p:cNvPr id="3279" name="Google Shape;3279;p33"/>
          <p:cNvPicPr preferRelativeResize="0"/>
          <p:nvPr/>
        </p:nvPicPr>
        <p:blipFill>
          <a:blip r:embed="rId2">
            <a:alphaModFix/>
          </a:blip>
          <a:stretch>
            <a:fillRect/>
          </a:stretch>
        </p:blipFill>
        <p:spPr>
          <a:xfrm rot="-278851">
            <a:off x="6232761" y="-1727590"/>
            <a:ext cx="7681830" cy="521965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1">
  <p:cSld name="BIG_NUMBER_2">
    <p:bg>
      <p:bgPr>
        <a:blipFill>
          <a:blip r:embed="rId2">
            <a:alphaModFix/>
          </a:blip>
          <a:stretch>
            <a:fillRect/>
          </a:stretch>
        </a:blipFill>
        <a:effectLst/>
      </p:bgPr>
    </p:bg>
    <p:spTree>
      <p:nvGrpSpPr>
        <p:cNvPr id="1" name="Shape 3280"/>
        <p:cNvGrpSpPr/>
        <p:nvPr/>
      </p:nvGrpSpPr>
      <p:grpSpPr>
        <a:xfrm>
          <a:off x="0" y="0"/>
          <a:ext cx="0" cy="0"/>
          <a:chOff x="0" y="0"/>
          <a:chExt cx="0" cy="0"/>
        </a:xfrm>
      </p:grpSpPr>
      <p:sp>
        <p:nvSpPr>
          <p:cNvPr id="3281" name="Google Shape;3281;p34"/>
          <p:cNvSpPr txBox="1">
            <a:spLocks noGrp="1"/>
          </p:cNvSpPr>
          <p:nvPr>
            <p:ph type="title" hasCustomPrompt="1"/>
          </p:nvPr>
        </p:nvSpPr>
        <p:spPr>
          <a:xfrm>
            <a:off x="2785050" y="1758088"/>
            <a:ext cx="3573900" cy="84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82" name="Google Shape;3282;p34"/>
          <p:cNvSpPr txBox="1">
            <a:spLocks noGrp="1"/>
          </p:cNvSpPr>
          <p:nvPr>
            <p:ph type="body" idx="1"/>
          </p:nvPr>
        </p:nvSpPr>
        <p:spPr>
          <a:xfrm>
            <a:off x="2785050" y="2693013"/>
            <a:ext cx="3573900" cy="6924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42900" algn="ctr" rtl="0">
              <a:spcBef>
                <a:spcPts val="1600"/>
              </a:spcBef>
              <a:spcAft>
                <a:spcPts val="0"/>
              </a:spcAft>
              <a:buSzPts val="1800"/>
              <a:buChar char="○"/>
              <a:defRPr sz="1800"/>
            </a:lvl2pPr>
            <a:lvl3pPr marL="1371600" lvl="2" indent="-342900" algn="ctr" rtl="0">
              <a:spcBef>
                <a:spcPts val="1600"/>
              </a:spcBef>
              <a:spcAft>
                <a:spcPts val="0"/>
              </a:spcAft>
              <a:buSzPts val="1800"/>
              <a:buChar char="■"/>
              <a:defRPr sz="1800"/>
            </a:lvl3pPr>
            <a:lvl4pPr marL="1828800" lvl="3" indent="-342900" algn="ctr" rtl="0">
              <a:spcBef>
                <a:spcPts val="1600"/>
              </a:spcBef>
              <a:spcAft>
                <a:spcPts val="0"/>
              </a:spcAft>
              <a:buSzPts val="1800"/>
              <a:buChar char="●"/>
              <a:defRPr sz="1800"/>
            </a:lvl4pPr>
            <a:lvl5pPr marL="2286000" lvl="4" indent="-342900" algn="ctr" rtl="0">
              <a:spcBef>
                <a:spcPts val="1600"/>
              </a:spcBef>
              <a:spcAft>
                <a:spcPts val="0"/>
              </a:spcAft>
              <a:buSzPts val="1800"/>
              <a:buChar char="○"/>
              <a:defRPr sz="1800"/>
            </a:lvl5pPr>
            <a:lvl6pPr marL="2743200" lvl="5" indent="-342900" algn="ctr" rtl="0">
              <a:spcBef>
                <a:spcPts val="1600"/>
              </a:spcBef>
              <a:spcAft>
                <a:spcPts val="0"/>
              </a:spcAft>
              <a:buSzPts val="1800"/>
              <a:buChar char="■"/>
              <a:defRPr sz="1800"/>
            </a:lvl6pPr>
            <a:lvl7pPr marL="3200400" lvl="6" indent="-342900" algn="ctr" rtl="0">
              <a:spcBef>
                <a:spcPts val="1600"/>
              </a:spcBef>
              <a:spcAft>
                <a:spcPts val="0"/>
              </a:spcAft>
              <a:buSzPts val="1800"/>
              <a:buChar char="●"/>
              <a:defRPr sz="1800"/>
            </a:lvl7pPr>
            <a:lvl8pPr marL="3657600" lvl="7" indent="-342900" algn="ctr" rtl="0">
              <a:spcBef>
                <a:spcPts val="1600"/>
              </a:spcBef>
              <a:spcAft>
                <a:spcPts val="0"/>
              </a:spcAft>
              <a:buSzPts val="1800"/>
              <a:buChar char="○"/>
              <a:defRPr sz="1800"/>
            </a:lvl8pPr>
            <a:lvl9pPr marL="4114800" lvl="8" indent="-342900" algn="ctr" rtl="0">
              <a:spcBef>
                <a:spcPts val="1600"/>
              </a:spcBef>
              <a:spcAft>
                <a:spcPts val="1600"/>
              </a:spcAft>
              <a:buSzPts val="1800"/>
              <a:buChar char="■"/>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wo Columns 1">
  <p:cSld name="SECTION_TITLE_AND_DESCRIPTION_1_1_4">
    <p:bg>
      <p:bgPr>
        <a:blipFill>
          <a:blip r:embed="rId2">
            <a:alphaModFix/>
          </a:blip>
          <a:stretch>
            <a:fillRect/>
          </a:stretch>
        </a:blipFill>
        <a:effectLst/>
      </p:bgPr>
    </p:bg>
    <p:spTree>
      <p:nvGrpSpPr>
        <p:cNvPr id="1" name="Shape 3283"/>
        <p:cNvGrpSpPr/>
        <p:nvPr/>
      </p:nvGrpSpPr>
      <p:grpSpPr>
        <a:xfrm>
          <a:off x="0" y="0"/>
          <a:ext cx="0" cy="0"/>
          <a:chOff x="0" y="0"/>
          <a:chExt cx="0" cy="0"/>
        </a:xfrm>
      </p:grpSpPr>
      <p:sp>
        <p:nvSpPr>
          <p:cNvPr id="3284" name="Google Shape;3284;p35"/>
          <p:cNvSpPr txBox="1">
            <a:spLocks noGrp="1"/>
          </p:cNvSpPr>
          <p:nvPr>
            <p:ph type="title"/>
          </p:nvPr>
        </p:nvSpPr>
        <p:spPr>
          <a:xfrm>
            <a:off x="1338800" y="14822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3285" name="Google Shape;3285;p35"/>
          <p:cNvSpPr txBox="1">
            <a:spLocks noGrp="1"/>
          </p:cNvSpPr>
          <p:nvPr>
            <p:ph type="subTitle" idx="1"/>
          </p:nvPr>
        </p:nvSpPr>
        <p:spPr>
          <a:xfrm>
            <a:off x="1338800" y="17831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3286" name="Google Shape;3286;p35"/>
          <p:cNvSpPr txBox="1">
            <a:spLocks noGrp="1"/>
          </p:cNvSpPr>
          <p:nvPr>
            <p:ph type="title" idx="2"/>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287" name="Google Shape;3287;p35"/>
          <p:cNvSpPr txBox="1">
            <a:spLocks noGrp="1"/>
          </p:cNvSpPr>
          <p:nvPr>
            <p:ph type="title" idx="3"/>
          </p:nvPr>
        </p:nvSpPr>
        <p:spPr>
          <a:xfrm>
            <a:off x="1338800" y="2572425"/>
            <a:ext cx="2970600" cy="4041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3288" name="Google Shape;3288;p35"/>
          <p:cNvSpPr txBox="1">
            <a:spLocks noGrp="1"/>
          </p:cNvSpPr>
          <p:nvPr>
            <p:ph type="subTitle" idx="4"/>
          </p:nvPr>
        </p:nvSpPr>
        <p:spPr>
          <a:xfrm>
            <a:off x="1338800" y="2873300"/>
            <a:ext cx="2970600" cy="6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2">
    <p:bg>
      <p:bgPr>
        <a:blipFill>
          <a:blip r:embed="rId2">
            <a:alphaModFix/>
          </a:blip>
          <a:stretch>
            <a:fillRect/>
          </a:stretch>
        </a:blipFill>
        <a:effectLst/>
      </p:bgPr>
    </p:bg>
    <p:spTree>
      <p:nvGrpSpPr>
        <p:cNvPr id="1" name="Shape 3289"/>
        <p:cNvGrpSpPr/>
        <p:nvPr/>
      </p:nvGrpSpPr>
      <p:grpSpPr>
        <a:xfrm>
          <a:off x="0" y="0"/>
          <a:ext cx="0" cy="0"/>
          <a:chOff x="0" y="0"/>
          <a:chExt cx="0" cy="0"/>
        </a:xfrm>
      </p:grpSpPr>
      <p:sp>
        <p:nvSpPr>
          <p:cNvPr id="3290" name="Google Shape;3290;p36"/>
          <p:cNvSpPr txBox="1">
            <a:spLocks noGrp="1"/>
          </p:cNvSpPr>
          <p:nvPr>
            <p:ph type="subTitle" idx="1"/>
          </p:nvPr>
        </p:nvSpPr>
        <p:spPr>
          <a:xfrm>
            <a:off x="729200" y="1512775"/>
            <a:ext cx="2823300" cy="693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Viga"/>
              <a:buNone/>
              <a:defRPr>
                <a:latin typeface="Viga"/>
                <a:ea typeface="Viga"/>
                <a:cs typeface="Viga"/>
                <a:sym typeface="Viga"/>
              </a:defRPr>
            </a:lvl1pPr>
            <a:lvl2pPr lvl="1" rtl="0">
              <a:lnSpc>
                <a:spcPct val="100000"/>
              </a:lnSpc>
              <a:spcBef>
                <a:spcPts val="0"/>
              </a:spcBef>
              <a:spcAft>
                <a:spcPts val="0"/>
              </a:spcAft>
              <a:buSzPts val="1800"/>
              <a:buFont typeface="Viga"/>
              <a:buNone/>
              <a:defRPr sz="1800">
                <a:latin typeface="Viga"/>
                <a:ea typeface="Viga"/>
                <a:cs typeface="Viga"/>
                <a:sym typeface="Viga"/>
              </a:defRPr>
            </a:lvl2pPr>
            <a:lvl3pPr lvl="2" rtl="0">
              <a:lnSpc>
                <a:spcPct val="100000"/>
              </a:lnSpc>
              <a:spcBef>
                <a:spcPts val="0"/>
              </a:spcBef>
              <a:spcAft>
                <a:spcPts val="0"/>
              </a:spcAft>
              <a:buSzPts val="1800"/>
              <a:buFont typeface="Viga"/>
              <a:buNone/>
              <a:defRPr sz="1800">
                <a:latin typeface="Viga"/>
                <a:ea typeface="Viga"/>
                <a:cs typeface="Viga"/>
                <a:sym typeface="Viga"/>
              </a:defRPr>
            </a:lvl3pPr>
            <a:lvl4pPr lvl="3" rtl="0">
              <a:lnSpc>
                <a:spcPct val="100000"/>
              </a:lnSpc>
              <a:spcBef>
                <a:spcPts val="0"/>
              </a:spcBef>
              <a:spcAft>
                <a:spcPts val="0"/>
              </a:spcAft>
              <a:buSzPts val="1800"/>
              <a:buFont typeface="Viga"/>
              <a:buNone/>
              <a:defRPr sz="1800">
                <a:latin typeface="Viga"/>
                <a:ea typeface="Viga"/>
                <a:cs typeface="Viga"/>
                <a:sym typeface="Viga"/>
              </a:defRPr>
            </a:lvl4pPr>
            <a:lvl5pPr lvl="4" rtl="0">
              <a:lnSpc>
                <a:spcPct val="100000"/>
              </a:lnSpc>
              <a:spcBef>
                <a:spcPts val="0"/>
              </a:spcBef>
              <a:spcAft>
                <a:spcPts val="0"/>
              </a:spcAft>
              <a:buSzPts val="1800"/>
              <a:buFont typeface="Viga"/>
              <a:buNone/>
              <a:defRPr sz="1800">
                <a:latin typeface="Viga"/>
                <a:ea typeface="Viga"/>
                <a:cs typeface="Viga"/>
                <a:sym typeface="Viga"/>
              </a:defRPr>
            </a:lvl5pPr>
            <a:lvl6pPr lvl="5" rtl="0">
              <a:lnSpc>
                <a:spcPct val="100000"/>
              </a:lnSpc>
              <a:spcBef>
                <a:spcPts val="0"/>
              </a:spcBef>
              <a:spcAft>
                <a:spcPts val="0"/>
              </a:spcAft>
              <a:buSzPts val="1800"/>
              <a:buFont typeface="Viga"/>
              <a:buNone/>
              <a:defRPr sz="1800">
                <a:latin typeface="Viga"/>
                <a:ea typeface="Viga"/>
                <a:cs typeface="Viga"/>
                <a:sym typeface="Viga"/>
              </a:defRPr>
            </a:lvl6pPr>
            <a:lvl7pPr lvl="6" rtl="0">
              <a:lnSpc>
                <a:spcPct val="100000"/>
              </a:lnSpc>
              <a:spcBef>
                <a:spcPts val="0"/>
              </a:spcBef>
              <a:spcAft>
                <a:spcPts val="0"/>
              </a:spcAft>
              <a:buSzPts val="1800"/>
              <a:buFont typeface="Viga"/>
              <a:buNone/>
              <a:defRPr sz="1800">
                <a:latin typeface="Viga"/>
                <a:ea typeface="Viga"/>
                <a:cs typeface="Viga"/>
                <a:sym typeface="Viga"/>
              </a:defRPr>
            </a:lvl7pPr>
            <a:lvl8pPr lvl="7" rtl="0">
              <a:lnSpc>
                <a:spcPct val="100000"/>
              </a:lnSpc>
              <a:spcBef>
                <a:spcPts val="0"/>
              </a:spcBef>
              <a:spcAft>
                <a:spcPts val="0"/>
              </a:spcAft>
              <a:buSzPts val="1800"/>
              <a:buFont typeface="Viga"/>
              <a:buNone/>
              <a:defRPr sz="1800">
                <a:latin typeface="Viga"/>
                <a:ea typeface="Viga"/>
                <a:cs typeface="Viga"/>
                <a:sym typeface="Viga"/>
              </a:defRPr>
            </a:lvl8pPr>
            <a:lvl9pPr lvl="8" rtl="0">
              <a:lnSpc>
                <a:spcPct val="100000"/>
              </a:lnSpc>
              <a:spcBef>
                <a:spcPts val="0"/>
              </a:spcBef>
              <a:spcAft>
                <a:spcPts val="0"/>
              </a:spcAft>
              <a:buSzPts val="1800"/>
              <a:buFont typeface="Viga"/>
              <a:buNone/>
              <a:defRPr sz="1800">
                <a:latin typeface="Viga"/>
                <a:ea typeface="Viga"/>
                <a:cs typeface="Viga"/>
                <a:sym typeface="Viga"/>
              </a:defRPr>
            </a:lvl9pPr>
          </a:lstStyle>
          <a:p>
            <a:endParaRPr/>
          </a:p>
        </p:txBody>
      </p:sp>
      <p:sp>
        <p:nvSpPr>
          <p:cNvPr id="3291" name="Google Shape;3291;p36"/>
          <p:cNvSpPr txBox="1">
            <a:spLocks noGrp="1"/>
          </p:cNvSpPr>
          <p:nvPr>
            <p:ph type="body" idx="2"/>
          </p:nvPr>
        </p:nvSpPr>
        <p:spPr>
          <a:xfrm>
            <a:off x="729200" y="2358925"/>
            <a:ext cx="2823300" cy="22890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
        <p:nvSpPr>
          <p:cNvPr id="3292" name="Google Shape;3292;p36"/>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2">
    <p:bg>
      <p:bgPr>
        <a:blipFill>
          <a:blip r:embed="rId2">
            <a:alphaModFix/>
          </a:blip>
          <a:stretch>
            <a:fillRect/>
          </a:stretch>
        </a:blipFill>
        <a:effectLst/>
      </p:bgPr>
    </p:bg>
    <p:spTree>
      <p:nvGrpSpPr>
        <p:cNvPr id="1" name="Shape 3293"/>
        <p:cNvGrpSpPr/>
        <p:nvPr/>
      </p:nvGrpSpPr>
      <p:grpSpPr>
        <a:xfrm>
          <a:off x="0" y="0"/>
          <a:ext cx="0" cy="0"/>
          <a:chOff x="0" y="0"/>
          <a:chExt cx="0" cy="0"/>
        </a:xfrm>
      </p:grpSpPr>
      <p:sp>
        <p:nvSpPr>
          <p:cNvPr id="3294" name="Google Shape;3294;p37"/>
          <p:cNvSpPr txBox="1">
            <a:spLocks noGrp="1"/>
          </p:cNvSpPr>
          <p:nvPr>
            <p:ph type="title"/>
          </p:nvPr>
        </p:nvSpPr>
        <p:spPr>
          <a:xfrm>
            <a:off x="11317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95" name="Google Shape;3295;p37"/>
          <p:cNvSpPr txBox="1">
            <a:spLocks noGrp="1"/>
          </p:cNvSpPr>
          <p:nvPr>
            <p:ph type="subTitle" idx="1"/>
          </p:nvPr>
        </p:nvSpPr>
        <p:spPr>
          <a:xfrm>
            <a:off x="11317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296" name="Google Shape;3296;p37"/>
          <p:cNvSpPr txBox="1">
            <a:spLocks noGrp="1"/>
          </p:cNvSpPr>
          <p:nvPr>
            <p:ph type="title" idx="2"/>
          </p:nvPr>
        </p:nvSpPr>
        <p:spPr>
          <a:xfrm>
            <a:off x="367860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97" name="Google Shape;3297;p37"/>
          <p:cNvSpPr txBox="1">
            <a:spLocks noGrp="1"/>
          </p:cNvSpPr>
          <p:nvPr>
            <p:ph type="subTitle" idx="3"/>
          </p:nvPr>
        </p:nvSpPr>
        <p:spPr>
          <a:xfrm>
            <a:off x="367860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298" name="Google Shape;3298;p37"/>
          <p:cNvSpPr txBox="1">
            <a:spLocks noGrp="1"/>
          </p:cNvSpPr>
          <p:nvPr>
            <p:ph type="title" idx="4"/>
          </p:nvPr>
        </p:nvSpPr>
        <p:spPr>
          <a:xfrm>
            <a:off x="6225450" y="152685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299" name="Google Shape;3299;p37"/>
          <p:cNvSpPr txBox="1">
            <a:spLocks noGrp="1"/>
          </p:cNvSpPr>
          <p:nvPr>
            <p:ph type="subTitle" idx="5"/>
          </p:nvPr>
        </p:nvSpPr>
        <p:spPr>
          <a:xfrm>
            <a:off x="6225450" y="205630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00" name="Google Shape;3300;p37"/>
          <p:cNvSpPr txBox="1">
            <a:spLocks noGrp="1"/>
          </p:cNvSpPr>
          <p:nvPr>
            <p:ph type="title" idx="6"/>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01" name="Google Shape;3301;p37"/>
          <p:cNvSpPr txBox="1">
            <a:spLocks noGrp="1"/>
          </p:cNvSpPr>
          <p:nvPr>
            <p:ph type="title" idx="7"/>
          </p:nvPr>
        </p:nvSpPr>
        <p:spPr>
          <a:xfrm>
            <a:off x="11317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02" name="Google Shape;3302;p37"/>
          <p:cNvSpPr txBox="1">
            <a:spLocks noGrp="1"/>
          </p:cNvSpPr>
          <p:nvPr>
            <p:ph type="subTitle" idx="8"/>
          </p:nvPr>
        </p:nvSpPr>
        <p:spPr>
          <a:xfrm>
            <a:off x="11317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03" name="Google Shape;3303;p37"/>
          <p:cNvSpPr txBox="1">
            <a:spLocks noGrp="1"/>
          </p:cNvSpPr>
          <p:nvPr>
            <p:ph type="title" idx="9"/>
          </p:nvPr>
        </p:nvSpPr>
        <p:spPr>
          <a:xfrm>
            <a:off x="367860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04" name="Google Shape;3304;p37"/>
          <p:cNvSpPr txBox="1">
            <a:spLocks noGrp="1"/>
          </p:cNvSpPr>
          <p:nvPr>
            <p:ph type="subTitle" idx="13"/>
          </p:nvPr>
        </p:nvSpPr>
        <p:spPr>
          <a:xfrm>
            <a:off x="367860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05" name="Google Shape;3305;p37"/>
          <p:cNvSpPr txBox="1">
            <a:spLocks noGrp="1"/>
          </p:cNvSpPr>
          <p:nvPr>
            <p:ph type="title" idx="14"/>
          </p:nvPr>
        </p:nvSpPr>
        <p:spPr>
          <a:xfrm>
            <a:off x="6225450" y="3008400"/>
            <a:ext cx="1786800" cy="6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306" name="Google Shape;3306;p37"/>
          <p:cNvSpPr txBox="1">
            <a:spLocks noGrp="1"/>
          </p:cNvSpPr>
          <p:nvPr>
            <p:ph type="subTitle" idx="15"/>
          </p:nvPr>
        </p:nvSpPr>
        <p:spPr>
          <a:xfrm>
            <a:off x="6225450" y="3537850"/>
            <a:ext cx="1786800" cy="63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1">
  <p:cSld name="ONE_COLUMN_TEXT_1">
    <p:bg>
      <p:bgPr>
        <a:blipFill>
          <a:blip r:embed="rId2">
            <a:alphaModFix/>
          </a:blip>
          <a:stretch>
            <a:fillRect/>
          </a:stretch>
        </a:blipFill>
        <a:effectLst/>
      </p:bgPr>
    </p:bg>
    <p:spTree>
      <p:nvGrpSpPr>
        <p:cNvPr id="1" name="Shape 3307"/>
        <p:cNvGrpSpPr/>
        <p:nvPr/>
      </p:nvGrpSpPr>
      <p:grpSpPr>
        <a:xfrm>
          <a:off x="0" y="0"/>
          <a:ext cx="0" cy="0"/>
          <a:chOff x="0" y="0"/>
          <a:chExt cx="0" cy="0"/>
        </a:xfrm>
      </p:grpSpPr>
      <p:sp>
        <p:nvSpPr>
          <p:cNvPr id="3308" name="Google Shape;3308;p38"/>
          <p:cNvSpPr txBox="1">
            <a:spLocks noGrp="1"/>
          </p:cNvSpPr>
          <p:nvPr>
            <p:ph type="title"/>
          </p:nvPr>
        </p:nvSpPr>
        <p:spPr>
          <a:xfrm>
            <a:off x="1479450" y="1171175"/>
            <a:ext cx="2808000" cy="521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09" name="Google Shape;3309;p38"/>
          <p:cNvSpPr txBox="1">
            <a:spLocks noGrp="1"/>
          </p:cNvSpPr>
          <p:nvPr>
            <p:ph type="body" idx="1"/>
          </p:nvPr>
        </p:nvSpPr>
        <p:spPr>
          <a:xfrm>
            <a:off x="1479450" y="1770925"/>
            <a:ext cx="2665200" cy="22014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2">
    <p:bg>
      <p:bgPr>
        <a:blipFill>
          <a:blip r:embed="rId2">
            <a:alphaModFix/>
          </a:blip>
          <a:stretch>
            <a:fillRect/>
          </a:stretch>
        </a:blipFill>
        <a:effectLst/>
      </p:bgPr>
    </p:bg>
    <p:spTree>
      <p:nvGrpSpPr>
        <p:cNvPr id="1" name="Shape 3310"/>
        <p:cNvGrpSpPr/>
        <p:nvPr/>
      </p:nvGrpSpPr>
      <p:grpSpPr>
        <a:xfrm>
          <a:off x="0" y="0"/>
          <a:ext cx="0" cy="0"/>
          <a:chOff x="0" y="0"/>
          <a:chExt cx="0" cy="0"/>
        </a:xfrm>
      </p:grpSpPr>
      <p:sp>
        <p:nvSpPr>
          <p:cNvPr id="3311" name="Google Shape;3311;p39"/>
          <p:cNvSpPr txBox="1">
            <a:spLocks noGrp="1"/>
          </p:cNvSpPr>
          <p:nvPr>
            <p:ph type="body" idx="1"/>
          </p:nvPr>
        </p:nvSpPr>
        <p:spPr>
          <a:xfrm>
            <a:off x="729200" y="1247025"/>
            <a:ext cx="7266900" cy="315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312" name="Google Shape;3312;p39"/>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2">
    <p:bg>
      <p:bgPr>
        <a:blipFill>
          <a:blip r:embed="rId2">
            <a:alphaModFix/>
          </a:blip>
          <a:stretch>
            <a:fillRect/>
          </a:stretch>
        </a:blipFill>
        <a:effectLst/>
      </p:bgPr>
    </p:bg>
    <p:spTree>
      <p:nvGrpSpPr>
        <p:cNvPr id="1" name="Shape 3313"/>
        <p:cNvGrpSpPr/>
        <p:nvPr/>
      </p:nvGrpSpPr>
      <p:grpSpPr>
        <a:xfrm>
          <a:off x="0" y="0"/>
          <a:ext cx="0" cy="0"/>
          <a:chOff x="0" y="0"/>
          <a:chExt cx="0" cy="0"/>
        </a:xfrm>
      </p:grpSpPr>
      <p:sp>
        <p:nvSpPr>
          <p:cNvPr id="3314" name="Google Shape;3314;p40"/>
          <p:cNvSpPr txBox="1">
            <a:spLocks noGrp="1"/>
          </p:cNvSpPr>
          <p:nvPr>
            <p:ph type="body" idx="1"/>
          </p:nvPr>
        </p:nvSpPr>
        <p:spPr>
          <a:xfrm>
            <a:off x="753650" y="1459950"/>
            <a:ext cx="3585000" cy="301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15" name="Google Shape;3315;p40"/>
          <p:cNvSpPr txBox="1">
            <a:spLocks noGrp="1"/>
          </p:cNvSpPr>
          <p:nvPr>
            <p:ph type="body" idx="2"/>
          </p:nvPr>
        </p:nvSpPr>
        <p:spPr>
          <a:xfrm>
            <a:off x="4805360" y="1459950"/>
            <a:ext cx="3585000" cy="30117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16" name="Google Shape;3316;p40"/>
          <p:cNvSpPr txBox="1">
            <a:spLocks noGrp="1"/>
          </p:cNvSpPr>
          <p:nvPr>
            <p:ph type="title"/>
          </p:nvPr>
        </p:nvSpPr>
        <p:spPr>
          <a:xfrm>
            <a:off x="729200" y="445025"/>
            <a:ext cx="810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SECTION_HEADER_1">
    <p:spTree>
      <p:nvGrpSpPr>
        <p:cNvPr id="1" name="Shape 665"/>
        <p:cNvGrpSpPr/>
        <p:nvPr/>
      </p:nvGrpSpPr>
      <p:grpSpPr>
        <a:xfrm>
          <a:off x="0" y="0"/>
          <a:ext cx="0" cy="0"/>
          <a:chOff x="0" y="0"/>
          <a:chExt cx="0" cy="0"/>
        </a:xfrm>
      </p:grpSpPr>
      <p:grpSp>
        <p:nvGrpSpPr>
          <p:cNvPr id="666" name="Google Shape;666;p5"/>
          <p:cNvGrpSpPr/>
          <p:nvPr/>
        </p:nvGrpSpPr>
        <p:grpSpPr>
          <a:xfrm rot="10800000" flipH="1">
            <a:off x="3902333" y="-287802"/>
            <a:ext cx="5893047" cy="4073184"/>
            <a:chOff x="3747367" y="1410331"/>
            <a:chExt cx="5893047" cy="4073184"/>
          </a:xfrm>
        </p:grpSpPr>
        <p:sp>
          <p:nvSpPr>
            <p:cNvPr id="667" name="Google Shape;667;p5"/>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704" name="Google Shape;704;p5"/>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rot="10800000" flipH="1">
            <a:off x="6712832" y="2545596"/>
            <a:ext cx="509082" cy="506938"/>
            <a:chOff x="6557866" y="2143179"/>
            <a:chExt cx="509082" cy="506938"/>
          </a:xfrm>
        </p:grpSpPr>
        <p:sp>
          <p:nvSpPr>
            <p:cNvPr id="731" name="Google Shape;731;p5"/>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5"/>
          <p:cNvGrpSpPr/>
          <p:nvPr/>
        </p:nvGrpSpPr>
        <p:grpSpPr>
          <a:xfrm rot="10800000" flipH="1">
            <a:off x="8270153" y="1578790"/>
            <a:ext cx="1044511" cy="1040037"/>
            <a:chOff x="8115187" y="2576885"/>
            <a:chExt cx="1044511" cy="1040037"/>
          </a:xfrm>
        </p:grpSpPr>
        <p:sp>
          <p:nvSpPr>
            <p:cNvPr id="748" name="Google Shape;748;p5"/>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5"/>
          <p:cNvGrpSpPr/>
          <p:nvPr/>
        </p:nvGrpSpPr>
        <p:grpSpPr>
          <a:xfrm rot="10800000" flipH="1">
            <a:off x="6036655" y="856786"/>
            <a:ext cx="1038857" cy="1038888"/>
            <a:chOff x="5881689" y="3300040"/>
            <a:chExt cx="1038857" cy="1038888"/>
          </a:xfrm>
        </p:grpSpPr>
        <p:sp>
          <p:nvSpPr>
            <p:cNvPr id="765" name="Google Shape;765;p5"/>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5"/>
            <p:cNvGrpSpPr/>
            <p:nvPr/>
          </p:nvGrpSpPr>
          <p:grpSpPr>
            <a:xfrm>
              <a:off x="5881689" y="3300040"/>
              <a:ext cx="1038857" cy="1038888"/>
              <a:chOff x="5881689" y="3300040"/>
              <a:chExt cx="1038857" cy="1038888"/>
            </a:xfrm>
          </p:grpSpPr>
          <p:sp>
            <p:nvSpPr>
              <p:cNvPr id="767" name="Google Shape;767;p5"/>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2" name="Google Shape;782;p5"/>
          <p:cNvGrpSpPr/>
          <p:nvPr/>
        </p:nvGrpSpPr>
        <p:grpSpPr>
          <a:xfrm rot="10800000" flipH="1">
            <a:off x="6977808" y="-49413"/>
            <a:ext cx="1038857" cy="1039820"/>
            <a:chOff x="7203842" y="4586307"/>
            <a:chExt cx="1038857" cy="1039820"/>
          </a:xfrm>
        </p:grpSpPr>
        <p:sp>
          <p:nvSpPr>
            <p:cNvPr id="783" name="Google Shape;783;p5"/>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5"/>
          <p:cNvGrpSpPr/>
          <p:nvPr/>
        </p:nvGrpSpPr>
        <p:grpSpPr>
          <a:xfrm flipH="1">
            <a:off x="-651379" y="1358118"/>
            <a:ext cx="5893047" cy="4073184"/>
            <a:chOff x="3747367" y="1410331"/>
            <a:chExt cx="5893047" cy="4073184"/>
          </a:xfrm>
        </p:grpSpPr>
        <p:sp>
          <p:nvSpPr>
            <p:cNvPr id="800" name="Google Shape;800;p5"/>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7" name="Google Shape;837;p5"/>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
          <p:cNvGrpSpPr/>
          <p:nvPr/>
        </p:nvGrpSpPr>
        <p:grpSpPr>
          <a:xfrm flipH="1">
            <a:off x="1922087" y="2090966"/>
            <a:ext cx="509082" cy="506938"/>
            <a:chOff x="6557866" y="2143179"/>
            <a:chExt cx="509082" cy="506938"/>
          </a:xfrm>
        </p:grpSpPr>
        <p:sp>
          <p:nvSpPr>
            <p:cNvPr id="864" name="Google Shape;864;p5"/>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
          <p:cNvGrpSpPr/>
          <p:nvPr/>
        </p:nvGrpSpPr>
        <p:grpSpPr>
          <a:xfrm flipH="1">
            <a:off x="-170664" y="2524672"/>
            <a:ext cx="1044511" cy="1040037"/>
            <a:chOff x="8115187" y="2576885"/>
            <a:chExt cx="1044511" cy="1040037"/>
          </a:xfrm>
        </p:grpSpPr>
        <p:sp>
          <p:nvSpPr>
            <p:cNvPr id="881" name="Google Shape;881;p5"/>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5"/>
          <p:cNvGrpSpPr/>
          <p:nvPr/>
        </p:nvGrpSpPr>
        <p:grpSpPr>
          <a:xfrm flipH="1">
            <a:off x="2068488" y="3247827"/>
            <a:ext cx="1038857" cy="1038888"/>
            <a:chOff x="5881689" y="3300040"/>
            <a:chExt cx="1038857" cy="1038888"/>
          </a:xfrm>
        </p:grpSpPr>
        <p:sp>
          <p:nvSpPr>
            <p:cNvPr id="898" name="Google Shape;898;p5"/>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5"/>
            <p:cNvGrpSpPr/>
            <p:nvPr/>
          </p:nvGrpSpPr>
          <p:grpSpPr>
            <a:xfrm>
              <a:off x="5881689" y="3300040"/>
              <a:ext cx="1038857" cy="1038888"/>
              <a:chOff x="5881689" y="3300040"/>
              <a:chExt cx="1038857" cy="1038888"/>
            </a:xfrm>
          </p:grpSpPr>
          <p:sp>
            <p:nvSpPr>
              <p:cNvPr id="900" name="Google Shape;900;p5"/>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 name="Google Shape;915;p5"/>
          <p:cNvGrpSpPr/>
          <p:nvPr/>
        </p:nvGrpSpPr>
        <p:grpSpPr>
          <a:xfrm flipH="1">
            <a:off x="1127336" y="4153094"/>
            <a:ext cx="1038857" cy="1039820"/>
            <a:chOff x="7203842" y="4586307"/>
            <a:chExt cx="1038857" cy="1039820"/>
          </a:xfrm>
        </p:grpSpPr>
        <p:sp>
          <p:nvSpPr>
            <p:cNvPr id="916" name="Google Shape;916;p5"/>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1 1">
  <p:cSld name="TITLE_AND_BODY_1_4">
    <p:spTree>
      <p:nvGrpSpPr>
        <p:cNvPr id="1" name="Shape 3317"/>
        <p:cNvGrpSpPr/>
        <p:nvPr/>
      </p:nvGrpSpPr>
      <p:grpSpPr>
        <a:xfrm>
          <a:off x="0" y="0"/>
          <a:ext cx="0" cy="0"/>
          <a:chOff x="0" y="0"/>
          <a:chExt cx="0" cy="0"/>
        </a:xfrm>
      </p:grpSpPr>
      <p:sp>
        <p:nvSpPr>
          <p:cNvPr id="3318" name="Google Shape;3318;p4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41"/>
          <p:cNvGrpSpPr/>
          <p:nvPr/>
        </p:nvGrpSpPr>
        <p:grpSpPr>
          <a:xfrm>
            <a:off x="830392" y="1191256"/>
            <a:ext cx="745763" cy="45826"/>
            <a:chOff x="4580561" y="2589004"/>
            <a:chExt cx="1064464" cy="25200"/>
          </a:xfrm>
        </p:grpSpPr>
        <p:sp>
          <p:nvSpPr>
            <p:cNvPr id="3320" name="Google Shape;3320;p4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2" name="Google Shape;3322;p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323" name="Google Shape;3323;p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24" name="Google Shape;3324;p4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2"/>
        <p:cNvGrpSpPr/>
        <p:nvPr/>
      </p:nvGrpSpPr>
      <p:grpSpPr>
        <a:xfrm>
          <a:off x="0" y="0"/>
          <a:ext cx="0" cy="0"/>
          <a:chOff x="0" y="0"/>
          <a:chExt cx="0" cy="0"/>
        </a:xfrm>
      </p:grpSpPr>
      <p:sp>
        <p:nvSpPr>
          <p:cNvPr id="933" name="Google Shape;933;p6"/>
          <p:cNvSpPr txBox="1">
            <a:spLocks noGrp="1"/>
          </p:cNvSpPr>
          <p:nvPr>
            <p:ph type="subTitle" idx="1"/>
          </p:nvPr>
        </p:nvSpPr>
        <p:spPr>
          <a:xfrm>
            <a:off x="1143575" y="2273900"/>
            <a:ext cx="3111600" cy="10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4" name="Google Shape;934;p6"/>
          <p:cNvSpPr txBox="1">
            <a:spLocks noGrp="1"/>
          </p:cNvSpPr>
          <p:nvPr>
            <p:ph type="title"/>
          </p:nvPr>
        </p:nvSpPr>
        <p:spPr>
          <a:xfrm>
            <a:off x="1143575" y="1846750"/>
            <a:ext cx="31116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35" name="Google Shape;935;p6"/>
          <p:cNvGrpSpPr/>
          <p:nvPr/>
        </p:nvGrpSpPr>
        <p:grpSpPr>
          <a:xfrm>
            <a:off x="3899767" y="1358712"/>
            <a:ext cx="5893047" cy="4073184"/>
            <a:chOff x="3747367" y="1410331"/>
            <a:chExt cx="5893047" cy="4073184"/>
          </a:xfrm>
        </p:grpSpPr>
        <p:sp>
          <p:nvSpPr>
            <p:cNvPr id="936" name="Google Shape;936;p6"/>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6"/>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6"/>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73" name="Google Shape;973;p6"/>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6"/>
          <p:cNvGrpSpPr/>
          <p:nvPr/>
        </p:nvGrpSpPr>
        <p:grpSpPr>
          <a:xfrm>
            <a:off x="6710266" y="2091560"/>
            <a:ext cx="509082" cy="506938"/>
            <a:chOff x="6557866" y="2143179"/>
            <a:chExt cx="509082" cy="506938"/>
          </a:xfrm>
        </p:grpSpPr>
        <p:sp>
          <p:nvSpPr>
            <p:cNvPr id="1000" name="Google Shape;1000;p6"/>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6"/>
          <p:cNvGrpSpPr/>
          <p:nvPr/>
        </p:nvGrpSpPr>
        <p:grpSpPr>
          <a:xfrm>
            <a:off x="8267587" y="2525266"/>
            <a:ext cx="1044511" cy="1040037"/>
            <a:chOff x="8115187" y="2576885"/>
            <a:chExt cx="1044511" cy="1040037"/>
          </a:xfrm>
        </p:grpSpPr>
        <p:sp>
          <p:nvSpPr>
            <p:cNvPr id="1017" name="Google Shape;1017;p6"/>
            <p:cNvSpPr/>
            <p:nvPr/>
          </p:nvSpPr>
          <p:spPr>
            <a:xfrm>
              <a:off x="8115187" y="3073384"/>
              <a:ext cx="51980" cy="46791"/>
            </a:xfrm>
            <a:custGeom>
              <a:avLst/>
              <a:gdLst/>
              <a:ahLst/>
              <a:cxnLst/>
              <a:rect l="l" t="t" r="r" b="b"/>
              <a:pathLst>
                <a:path w="1673" h="1506" extrusionOk="0">
                  <a:moveTo>
                    <a:pt x="848" y="1"/>
                  </a:moveTo>
                  <a:cubicBezTo>
                    <a:pt x="654" y="1"/>
                    <a:pt x="456"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31" y="62"/>
                    <a:pt x="1041"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
            <p:cNvSpPr/>
            <p:nvPr/>
          </p:nvSpPr>
          <p:spPr>
            <a:xfrm>
              <a:off x="8281381"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
            <p:cNvSpPr/>
            <p:nvPr/>
          </p:nvSpPr>
          <p:spPr>
            <a:xfrm>
              <a:off x="8446673" y="2742147"/>
              <a:ext cx="51949" cy="47506"/>
            </a:xfrm>
            <a:custGeom>
              <a:avLst/>
              <a:gdLst/>
              <a:ahLst/>
              <a:cxnLst/>
              <a:rect l="l" t="t" r="r" b="b"/>
              <a:pathLst>
                <a:path w="1672"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
            <p:cNvSpPr/>
            <p:nvPr/>
          </p:nvSpPr>
          <p:spPr>
            <a:xfrm>
              <a:off x="8611935" y="2576885"/>
              <a:ext cx="51980" cy="47475"/>
            </a:xfrm>
            <a:custGeom>
              <a:avLst/>
              <a:gdLst/>
              <a:ahLst/>
              <a:cxnLst/>
              <a:rect l="l" t="t" r="r" b="b"/>
              <a:pathLst>
                <a:path w="1673" h="1528"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
            <p:cNvSpPr/>
            <p:nvPr/>
          </p:nvSpPr>
          <p:spPr>
            <a:xfrm>
              <a:off x="8446673"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
            <p:cNvSpPr/>
            <p:nvPr/>
          </p:nvSpPr>
          <p:spPr>
            <a:xfrm>
              <a:off x="8611935" y="2907408"/>
              <a:ext cx="51980" cy="47506"/>
            </a:xfrm>
            <a:custGeom>
              <a:avLst/>
              <a:gdLst/>
              <a:ahLst/>
              <a:cxnLst/>
              <a:rect l="l" t="t" r="r" b="b"/>
              <a:pathLst>
                <a:path w="1673" h="1529" extrusionOk="0">
                  <a:moveTo>
                    <a:pt x="825" y="1"/>
                  </a:moveTo>
                  <a:cubicBezTo>
                    <a:pt x="631" y="1"/>
                    <a:pt x="441" y="69"/>
                    <a:pt x="304" y="206"/>
                  </a:cubicBezTo>
                  <a:cubicBezTo>
                    <a:pt x="0" y="540"/>
                    <a:pt x="0" y="966"/>
                    <a:pt x="304" y="1300"/>
                  </a:cubicBezTo>
                  <a:cubicBezTo>
                    <a:pt x="456" y="1452"/>
                    <a:pt x="646" y="1528"/>
                    <a:pt x="836" y="1528"/>
                  </a:cubicBezTo>
                  <a:cubicBezTo>
                    <a:pt x="1026" y="1528"/>
                    <a:pt x="1216" y="1452"/>
                    <a:pt x="1368" y="1300"/>
                  </a:cubicBezTo>
                  <a:cubicBezTo>
                    <a:pt x="1672" y="966"/>
                    <a:pt x="1672" y="54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
            <p:cNvSpPr/>
            <p:nvPr/>
          </p:nvSpPr>
          <p:spPr>
            <a:xfrm>
              <a:off x="8776264" y="2742395"/>
              <a:ext cx="51017" cy="47257"/>
            </a:xfrm>
            <a:custGeom>
              <a:avLst/>
              <a:gdLst/>
              <a:ahLst/>
              <a:cxnLst/>
              <a:rect l="l" t="t" r="r" b="b"/>
              <a:pathLst>
                <a:path w="1642" h="1521" extrusionOk="0">
                  <a:moveTo>
                    <a:pt x="821" y="0"/>
                  </a:moveTo>
                  <a:cubicBezTo>
                    <a:pt x="623" y="0"/>
                    <a:pt x="426" y="76"/>
                    <a:pt x="274" y="228"/>
                  </a:cubicBezTo>
                  <a:cubicBezTo>
                    <a:pt x="0" y="532"/>
                    <a:pt x="0" y="1019"/>
                    <a:pt x="274" y="1292"/>
                  </a:cubicBezTo>
                  <a:cubicBezTo>
                    <a:pt x="426" y="1444"/>
                    <a:pt x="623" y="1520"/>
                    <a:pt x="821" y="1520"/>
                  </a:cubicBezTo>
                  <a:cubicBezTo>
                    <a:pt x="1019" y="1520"/>
                    <a:pt x="1216" y="1444"/>
                    <a:pt x="1368" y="1292"/>
                  </a:cubicBezTo>
                  <a:cubicBezTo>
                    <a:pt x="1642" y="1019"/>
                    <a:pt x="1642" y="532"/>
                    <a:pt x="1368" y="228"/>
                  </a:cubicBezTo>
                  <a:cubicBezTo>
                    <a:pt x="1216" y="76"/>
                    <a:pt x="1019" y="0"/>
                    <a:pt x="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
            <p:cNvSpPr/>
            <p:nvPr/>
          </p:nvSpPr>
          <p:spPr>
            <a:xfrm>
              <a:off x="8611935" y="3238894"/>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
            <p:cNvSpPr/>
            <p:nvPr/>
          </p:nvSpPr>
          <p:spPr>
            <a:xfrm>
              <a:off x="8777196" y="3073384"/>
              <a:ext cx="51980" cy="46791"/>
            </a:xfrm>
            <a:custGeom>
              <a:avLst/>
              <a:gdLst/>
              <a:ahLst/>
              <a:cxnLst/>
              <a:rect l="l" t="t" r="r" b="b"/>
              <a:pathLst>
                <a:path w="1673" h="1506" extrusionOk="0">
                  <a:moveTo>
                    <a:pt x="825" y="1"/>
                  </a:moveTo>
                  <a:cubicBezTo>
                    <a:pt x="631" y="1"/>
                    <a:pt x="441" y="62"/>
                    <a:pt x="305" y="183"/>
                  </a:cubicBezTo>
                  <a:cubicBezTo>
                    <a:pt x="1" y="518"/>
                    <a:pt x="1" y="943"/>
                    <a:pt x="305" y="1278"/>
                  </a:cubicBezTo>
                  <a:cubicBezTo>
                    <a:pt x="457" y="1430"/>
                    <a:pt x="647" y="1506"/>
                    <a:pt x="837" y="1506"/>
                  </a:cubicBezTo>
                  <a:cubicBezTo>
                    <a:pt x="1027" y="1506"/>
                    <a:pt x="1217" y="1430"/>
                    <a:pt x="1368" y="1278"/>
                  </a:cubicBezTo>
                  <a:cubicBezTo>
                    <a:pt x="1672" y="943"/>
                    <a:pt x="1672" y="518"/>
                    <a:pt x="1368" y="183"/>
                  </a:cubicBezTo>
                  <a:cubicBezTo>
                    <a:pt x="1217" y="62"/>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
            <p:cNvSpPr/>
            <p:nvPr/>
          </p:nvSpPr>
          <p:spPr>
            <a:xfrm>
              <a:off x="8942457" y="2907408"/>
              <a:ext cx="51980" cy="47506"/>
            </a:xfrm>
            <a:custGeom>
              <a:avLst/>
              <a:gdLst/>
              <a:ahLst/>
              <a:cxnLst/>
              <a:rect l="l" t="t" r="r" b="b"/>
              <a:pathLst>
                <a:path w="1673" h="1529" extrusionOk="0">
                  <a:moveTo>
                    <a:pt x="825" y="1"/>
                  </a:moveTo>
                  <a:cubicBezTo>
                    <a:pt x="632" y="1"/>
                    <a:pt x="442" y="69"/>
                    <a:pt x="305" y="206"/>
                  </a:cubicBezTo>
                  <a:cubicBezTo>
                    <a:pt x="1" y="540"/>
                    <a:pt x="1" y="966"/>
                    <a:pt x="305" y="1300"/>
                  </a:cubicBezTo>
                  <a:cubicBezTo>
                    <a:pt x="457" y="1452"/>
                    <a:pt x="647" y="1528"/>
                    <a:pt x="837" y="1528"/>
                  </a:cubicBezTo>
                  <a:cubicBezTo>
                    <a:pt x="1027" y="1528"/>
                    <a:pt x="1217" y="1452"/>
                    <a:pt x="1369" y="1300"/>
                  </a:cubicBezTo>
                  <a:cubicBezTo>
                    <a:pt x="1673" y="966"/>
                    <a:pt x="1673" y="54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
            <p:cNvSpPr/>
            <p:nvPr/>
          </p:nvSpPr>
          <p:spPr>
            <a:xfrm>
              <a:off x="8777196" y="3404186"/>
              <a:ext cx="51980" cy="46543"/>
            </a:xfrm>
            <a:custGeom>
              <a:avLst/>
              <a:gdLst/>
              <a:ahLst/>
              <a:cxnLst/>
              <a:rect l="l" t="t" r="r" b="b"/>
              <a:pathLst>
                <a:path w="1673" h="1498" extrusionOk="0">
                  <a:moveTo>
                    <a:pt x="825" y="0"/>
                  </a:moveTo>
                  <a:cubicBezTo>
                    <a:pt x="631" y="0"/>
                    <a:pt x="441" y="68"/>
                    <a:pt x="305" y="205"/>
                  </a:cubicBezTo>
                  <a:cubicBezTo>
                    <a:pt x="1" y="509"/>
                    <a:pt x="1" y="965"/>
                    <a:pt x="305" y="1269"/>
                  </a:cubicBezTo>
                  <a:cubicBezTo>
                    <a:pt x="457" y="1421"/>
                    <a:pt x="647" y="1497"/>
                    <a:pt x="837" y="1497"/>
                  </a:cubicBezTo>
                  <a:cubicBezTo>
                    <a:pt x="1027" y="1497"/>
                    <a:pt x="1217" y="1421"/>
                    <a:pt x="1368" y="1269"/>
                  </a:cubicBezTo>
                  <a:cubicBezTo>
                    <a:pt x="1672" y="965"/>
                    <a:pt x="1672" y="509"/>
                    <a:pt x="1368" y="205"/>
                  </a:cubicBezTo>
                  <a:cubicBezTo>
                    <a:pt x="1217" y="68"/>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
            <p:cNvSpPr/>
            <p:nvPr/>
          </p:nvSpPr>
          <p:spPr>
            <a:xfrm>
              <a:off x="8942457" y="3238894"/>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
            <p:cNvSpPr/>
            <p:nvPr/>
          </p:nvSpPr>
          <p:spPr>
            <a:xfrm>
              <a:off x="9107750" y="3073384"/>
              <a:ext cx="51949" cy="46791"/>
            </a:xfrm>
            <a:custGeom>
              <a:avLst/>
              <a:gdLst/>
              <a:ahLst/>
              <a:cxnLst/>
              <a:rect l="l" t="t" r="r" b="b"/>
              <a:pathLst>
                <a:path w="1672" h="1506" extrusionOk="0">
                  <a:moveTo>
                    <a:pt x="825" y="1"/>
                  </a:moveTo>
                  <a:cubicBezTo>
                    <a:pt x="631" y="1"/>
                    <a:pt x="441" y="62"/>
                    <a:pt x="304" y="183"/>
                  </a:cubicBezTo>
                  <a:cubicBezTo>
                    <a:pt x="0" y="518"/>
                    <a:pt x="0" y="943"/>
                    <a:pt x="304" y="1278"/>
                  </a:cubicBezTo>
                  <a:cubicBezTo>
                    <a:pt x="456" y="1430"/>
                    <a:pt x="646" y="1506"/>
                    <a:pt x="836" y="1506"/>
                  </a:cubicBezTo>
                  <a:cubicBezTo>
                    <a:pt x="1026" y="1506"/>
                    <a:pt x="1216" y="1430"/>
                    <a:pt x="1368" y="1278"/>
                  </a:cubicBezTo>
                  <a:cubicBezTo>
                    <a:pt x="1672" y="943"/>
                    <a:pt x="1672" y="518"/>
                    <a:pt x="1368" y="183"/>
                  </a:cubicBezTo>
                  <a:cubicBezTo>
                    <a:pt x="1216" y="62"/>
                    <a:pt x="1018"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
            <p:cNvSpPr/>
            <p:nvPr/>
          </p:nvSpPr>
          <p:spPr>
            <a:xfrm>
              <a:off x="8282344" y="3237713"/>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
            <p:cNvSpPr/>
            <p:nvPr/>
          </p:nvSpPr>
          <p:spPr>
            <a:xfrm>
              <a:off x="8446673" y="3404404"/>
              <a:ext cx="51949" cy="46543"/>
            </a:xfrm>
            <a:custGeom>
              <a:avLst/>
              <a:gdLst/>
              <a:ahLst/>
              <a:cxnLst/>
              <a:rect l="l" t="t" r="r" b="b"/>
              <a:pathLst>
                <a:path w="1672" h="1498" extrusionOk="0">
                  <a:moveTo>
                    <a:pt x="836" y="1"/>
                  </a:moveTo>
                  <a:cubicBezTo>
                    <a:pt x="646" y="1"/>
                    <a:pt x="456" y="77"/>
                    <a:pt x="304" y="229"/>
                  </a:cubicBezTo>
                  <a:cubicBezTo>
                    <a:pt x="0" y="533"/>
                    <a:pt x="0" y="988"/>
                    <a:pt x="304" y="1292"/>
                  </a:cubicBezTo>
                  <a:cubicBezTo>
                    <a:pt x="441" y="1429"/>
                    <a:pt x="631" y="1498"/>
                    <a:pt x="825" y="1498"/>
                  </a:cubicBezTo>
                  <a:cubicBezTo>
                    <a:pt x="1018" y="1498"/>
                    <a:pt x="1216" y="1429"/>
                    <a:pt x="1368" y="1292"/>
                  </a:cubicBezTo>
                  <a:cubicBezTo>
                    <a:pt x="1672" y="988"/>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
            <p:cNvSpPr/>
            <p:nvPr/>
          </p:nvSpPr>
          <p:spPr>
            <a:xfrm>
              <a:off x="8611935" y="3569665"/>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41" y="1445"/>
                    <a:pt x="631" y="1521"/>
                    <a:pt x="825" y="1521"/>
                  </a:cubicBezTo>
                  <a:cubicBezTo>
                    <a:pt x="1019"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6"/>
          <p:cNvGrpSpPr/>
          <p:nvPr/>
        </p:nvGrpSpPr>
        <p:grpSpPr>
          <a:xfrm>
            <a:off x="6034089" y="3248420"/>
            <a:ext cx="1038857" cy="1038888"/>
            <a:chOff x="5881689" y="3300040"/>
            <a:chExt cx="1038857" cy="1038888"/>
          </a:xfrm>
        </p:grpSpPr>
        <p:sp>
          <p:nvSpPr>
            <p:cNvPr id="1034" name="Google Shape;1034;p6"/>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 name="Google Shape;1035;p6"/>
            <p:cNvGrpSpPr/>
            <p:nvPr/>
          </p:nvGrpSpPr>
          <p:grpSpPr>
            <a:xfrm>
              <a:off x="5881689" y="3300040"/>
              <a:ext cx="1038857" cy="1038888"/>
              <a:chOff x="5881689" y="3300040"/>
              <a:chExt cx="1038857" cy="1038888"/>
            </a:xfrm>
          </p:grpSpPr>
          <p:sp>
            <p:nvSpPr>
              <p:cNvPr id="1036" name="Google Shape;1036;p6"/>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1" name="Google Shape;1051;p6"/>
          <p:cNvGrpSpPr/>
          <p:nvPr/>
        </p:nvGrpSpPr>
        <p:grpSpPr>
          <a:xfrm>
            <a:off x="6975242" y="4153687"/>
            <a:ext cx="1038857" cy="1039820"/>
            <a:chOff x="7203842" y="4586307"/>
            <a:chExt cx="1038857" cy="1039820"/>
          </a:xfrm>
        </p:grpSpPr>
        <p:sp>
          <p:nvSpPr>
            <p:cNvPr id="1052" name="Google Shape;1052;p6"/>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one column 2">
  <p:cSld name="TITLE_AND_BODY_1">
    <p:spTree>
      <p:nvGrpSpPr>
        <p:cNvPr id="1" name="Shape 1068"/>
        <p:cNvGrpSpPr/>
        <p:nvPr/>
      </p:nvGrpSpPr>
      <p:grpSpPr>
        <a:xfrm>
          <a:off x="0" y="0"/>
          <a:ext cx="0" cy="0"/>
          <a:chOff x="0" y="0"/>
          <a:chExt cx="0" cy="0"/>
        </a:xfrm>
      </p:grpSpPr>
      <p:sp>
        <p:nvSpPr>
          <p:cNvPr id="1069" name="Google Shape;1069;p7"/>
          <p:cNvSpPr txBox="1">
            <a:spLocks noGrp="1"/>
          </p:cNvSpPr>
          <p:nvPr>
            <p:ph type="subTitle" idx="1"/>
          </p:nvPr>
        </p:nvSpPr>
        <p:spPr>
          <a:xfrm>
            <a:off x="1143575" y="2477925"/>
            <a:ext cx="26967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70" name="Google Shape;1070;p7"/>
          <p:cNvSpPr txBox="1">
            <a:spLocks noGrp="1"/>
          </p:cNvSpPr>
          <p:nvPr>
            <p:ph type="title"/>
          </p:nvPr>
        </p:nvSpPr>
        <p:spPr>
          <a:xfrm>
            <a:off x="1143575" y="2050769"/>
            <a:ext cx="31116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71" name="Google Shape;1071;p7"/>
          <p:cNvGrpSpPr/>
          <p:nvPr/>
        </p:nvGrpSpPr>
        <p:grpSpPr>
          <a:xfrm>
            <a:off x="4890367" y="2044512"/>
            <a:ext cx="5893047" cy="4073184"/>
            <a:chOff x="3747367" y="1410331"/>
            <a:chExt cx="5893047" cy="4073184"/>
          </a:xfrm>
        </p:grpSpPr>
        <p:sp>
          <p:nvSpPr>
            <p:cNvPr id="1072" name="Google Shape;1072;p7"/>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09" name="Google Shape;1109;p7"/>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7"/>
          <p:cNvGrpSpPr/>
          <p:nvPr/>
        </p:nvGrpSpPr>
        <p:grpSpPr>
          <a:xfrm>
            <a:off x="7700866" y="2777360"/>
            <a:ext cx="509082" cy="506938"/>
            <a:chOff x="6557866" y="2143179"/>
            <a:chExt cx="509082" cy="506938"/>
          </a:xfrm>
        </p:grpSpPr>
        <p:sp>
          <p:nvSpPr>
            <p:cNvPr id="1136" name="Google Shape;1136;p7"/>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7"/>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7"/>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7"/>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7"/>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7"/>
          <p:cNvGrpSpPr/>
          <p:nvPr/>
        </p:nvGrpSpPr>
        <p:grpSpPr>
          <a:xfrm>
            <a:off x="7024689" y="3934220"/>
            <a:ext cx="1038857" cy="1038888"/>
            <a:chOff x="5881689" y="3300040"/>
            <a:chExt cx="1038857" cy="1038888"/>
          </a:xfrm>
        </p:grpSpPr>
        <p:sp>
          <p:nvSpPr>
            <p:cNvPr id="1153" name="Google Shape;1153;p7"/>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7"/>
            <p:cNvGrpSpPr/>
            <p:nvPr/>
          </p:nvGrpSpPr>
          <p:grpSpPr>
            <a:xfrm>
              <a:off x="5881689" y="3300040"/>
              <a:ext cx="1038857" cy="1038888"/>
              <a:chOff x="5881689" y="3300040"/>
              <a:chExt cx="1038857" cy="1038888"/>
            </a:xfrm>
          </p:grpSpPr>
          <p:sp>
            <p:nvSpPr>
              <p:cNvPr id="1155" name="Google Shape;1155;p7"/>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7"/>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7"/>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7"/>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7"/>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7"/>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7"/>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7"/>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0" name="Google Shape;1170;p7"/>
          <p:cNvGrpSpPr/>
          <p:nvPr/>
        </p:nvGrpSpPr>
        <p:grpSpPr>
          <a:xfrm>
            <a:off x="7965842" y="4839487"/>
            <a:ext cx="1038857" cy="1039820"/>
            <a:chOff x="7203842" y="4586307"/>
            <a:chExt cx="1038857" cy="1039820"/>
          </a:xfrm>
        </p:grpSpPr>
        <p:sp>
          <p:nvSpPr>
            <p:cNvPr id="1171" name="Google Shape;1171;p7"/>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7"/>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7"/>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7"/>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7"/>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7"/>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7"/>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7"/>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7"/>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7"/>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one column 4">
  <p:cSld name="TITLE_AND_BODY_1_3">
    <p:spTree>
      <p:nvGrpSpPr>
        <p:cNvPr id="1" name="Shape 1187"/>
        <p:cNvGrpSpPr/>
        <p:nvPr/>
      </p:nvGrpSpPr>
      <p:grpSpPr>
        <a:xfrm>
          <a:off x="0" y="0"/>
          <a:ext cx="0" cy="0"/>
          <a:chOff x="0" y="0"/>
          <a:chExt cx="0" cy="0"/>
        </a:xfrm>
      </p:grpSpPr>
      <p:sp>
        <p:nvSpPr>
          <p:cNvPr id="1188" name="Google Shape;1188;p8"/>
          <p:cNvSpPr txBox="1">
            <a:spLocks noGrp="1"/>
          </p:cNvSpPr>
          <p:nvPr>
            <p:ph type="subTitle" idx="1"/>
          </p:nvPr>
        </p:nvSpPr>
        <p:spPr>
          <a:xfrm>
            <a:off x="5484505" y="2477925"/>
            <a:ext cx="2849700" cy="10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9" name="Google Shape;1189;p8"/>
          <p:cNvSpPr txBox="1">
            <a:spLocks noGrp="1"/>
          </p:cNvSpPr>
          <p:nvPr>
            <p:ph type="title"/>
          </p:nvPr>
        </p:nvSpPr>
        <p:spPr>
          <a:xfrm>
            <a:off x="5484505" y="2050775"/>
            <a:ext cx="2849700" cy="5304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90" name="Google Shape;1190;p8"/>
          <p:cNvGrpSpPr/>
          <p:nvPr/>
        </p:nvGrpSpPr>
        <p:grpSpPr>
          <a:xfrm rot="10800000">
            <a:off x="-1638931" y="-973602"/>
            <a:ext cx="5893047" cy="4073184"/>
            <a:chOff x="3747367" y="1410331"/>
            <a:chExt cx="5893047" cy="4073184"/>
          </a:xfrm>
        </p:grpSpPr>
        <p:sp>
          <p:nvSpPr>
            <p:cNvPr id="1191" name="Google Shape;1191;p8"/>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28" name="Google Shape;1228;p8"/>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8"/>
          <p:cNvGrpSpPr/>
          <p:nvPr/>
        </p:nvGrpSpPr>
        <p:grpSpPr>
          <a:xfrm rot="10800000">
            <a:off x="1080936" y="170986"/>
            <a:ext cx="1038857" cy="1038888"/>
            <a:chOff x="5881689" y="3300040"/>
            <a:chExt cx="1038857" cy="1038888"/>
          </a:xfrm>
        </p:grpSpPr>
        <p:sp>
          <p:nvSpPr>
            <p:cNvPr id="1254" name="Google Shape;1254;p8"/>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5" name="Google Shape;1255;p8"/>
            <p:cNvGrpSpPr/>
            <p:nvPr/>
          </p:nvGrpSpPr>
          <p:grpSpPr>
            <a:xfrm>
              <a:off x="5881689" y="3300040"/>
              <a:ext cx="1038857" cy="1038888"/>
              <a:chOff x="5881689" y="3300040"/>
              <a:chExt cx="1038857" cy="1038888"/>
            </a:xfrm>
          </p:grpSpPr>
          <p:sp>
            <p:nvSpPr>
              <p:cNvPr id="1256" name="Google Shape;1256;p8"/>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71" name="Google Shape;1271;p8"/>
          <p:cNvGrpSpPr/>
          <p:nvPr/>
        </p:nvGrpSpPr>
        <p:grpSpPr>
          <a:xfrm rot="10800000">
            <a:off x="139784" y="-735213"/>
            <a:ext cx="1038857" cy="1039820"/>
            <a:chOff x="7203842" y="4586307"/>
            <a:chExt cx="1038857" cy="1039820"/>
          </a:xfrm>
        </p:grpSpPr>
        <p:sp>
          <p:nvSpPr>
            <p:cNvPr id="1272" name="Google Shape;1272;p8"/>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one column 3">
  <p:cSld name="TITLE_AND_BODY_1_2">
    <p:spTree>
      <p:nvGrpSpPr>
        <p:cNvPr id="1" name="Shape 1288"/>
        <p:cNvGrpSpPr/>
        <p:nvPr/>
      </p:nvGrpSpPr>
      <p:grpSpPr>
        <a:xfrm>
          <a:off x="0" y="0"/>
          <a:ext cx="0" cy="0"/>
          <a:chOff x="0" y="0"/>
          <a:chExt cx="0" cy="0"/>
        </a:xfrm>
      </p:grpSpPr>
      <p:sp>
        <p:nvSpPr>
          <p:cNvPr id="1289" name="Google Shape;1289;p9"/>
          <p:cNvSpPr txBox="1">
            <a:spLocks noGrp="1"/>
          </p:cNvSpPr>
          <p:nvPr>
            <p:ph type="subTitle" idx="1"/>
          </p:nvPr>
        </p:nvSpPr>
        <p:spPr>
          <a:xfrm>
            <a:off x="1143575" y="2935125"/>
            <a:ext cx="2849700" cy="10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0" name="Google Shape;1290;p9"/>
          <p:cNvSpPr txBox="1">
            <a:spLocks noGrp="1"/>
          </p:cNvSpPr>
          <p:nvPr>
            <p:ph type="title"/>
          </p:nvPr>
        </p:nvSpPr>
        <p:spPr>
          <a:xfrm>
            <a:off x="1143575" y="1381600"/>
            <a:ext cx="2849700" cy="1656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291" name="Google Shape;1291;p9"/>
          <p:cNvGrpSpPr/>
          <p:nvPr/>
        </p:nvGrpSpPr>
        <p:grpSpPr>
          <a:xfrm>
            <a:off x="7965842" y="4839487"/>
            <a:ext cx="1038857" cy="1039820"/>
            <a:chOff x="7203842" y="4586307"/>
            <a:chExt cx="1038857" cy="1039820"/>
          </a:xfrm>
        </p:grpSpPr>
        <p:sp>
          <p:nvSpPr>
            <p:cNvPr id="1292" name="Google Shape;1292;p9"/>
            <p:cNvSpPr/>
            <p:nvPr/>
          </p:nvSpPr>
          <p:spPr>
            <a:xfrm>
              <a:off x="7203842" y="5083054"/>
              <a:ext cx="47257" cy="47257"/>
            </a:xfrm>
            <a:custGeom>
              <a:avLst/>
              <a:gdLst/>
              <a:ahLst/>
              <a:cxnLst/>
              <a:rect l="l" t="t" r="r" b="b"/>
              <a:pathLst>
                <a:path w="1521"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9"/>
            <p:cNvSpPr/>
            <p:nvPr/>
          </p:nvSpPr>
          <p:spPr>
            <a:xfrm>
              <a:off x="7366276" y="4917078"/>
              <a:ext cx="51980" cy="46543"/>
            </a:xfrm>
            <a:custGeom>
              <a:avLst/>
              <a:gdLst/>
              <a:ahLst/>
              <a:cxnLst/>
              <a:rect l="l" t="t" r="r" b="b"/>
              <a:pathLst>
                <a:path w="1673" h="1498" extrusionOk="0">
                  <a:moveTo>
                    <a:pt x="825" y="1"/>
                  </a:moveTo>
                  <a:cubicBezTo>
                    <a:pt x="631" y="1"/>
                    <a:pt x="441"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9"/>
            <p:cNvSpPr/>
            <p:nvPr/>
          </p:nvSpPr>
          <p:spPr>
            <a:xfrm>
              <a:off x="7531537" y="4751816"/>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9"/>
            <p:cNvSpPr/>
            <p:nvPr/>
          </p:nvSpPr>
          <p:spPr>
            <a:xfrm>
              <a:off x="7699657" y="4586307"/>
              <a:ext cx="47226" cy="47257"/>
            </a:xfrm>
            <a:custGeom>
              <a:avLst/>
              <a:gdLst/>
              <a:ahLst/>
              <a:cxnLst/>
              <a:rect l="l" t="t" r="r" b="b"/>
              <a:pathLst>
                <a:path w="1520" h="1521" extrusionOk="0">
                  <a:moveTo>
                    <a:pt x="760" y="1"/>
                  </a:moveTo>
                  <a:cubicBezTo>
                    <a:pt x="335" y="1"/>
                    <a:pt x="0" y="335"/>
                    <a:pt x="0" y="761"/>
                  </a:cubicBezTo>
                  <a:cubicBezTo>
                    <a:pt x="0" y="1156"/>
                    <a:pt x="335" y="1520"/>
                    <a:pt x="760" y="1520"/>
                  </a:cubicBezTo>
                  <a:cubicBezTo>
                    <a:pt x="1186" y="1520"/>
                    <a:pt x="1520" y="115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9"/>
            <p:cNvSpPr/>
            <p:nvPr/>
          </p:nvSpPr>
          <p:spPr>
            <a:xfrm>
              <a:off x="7531537" y="5082339"/>
              <a:ext cx="51980" cy="46543"/>
            </a:xfrm>
            <a:custGeom>
              <a:avLst/>
              <a:gdLst/>
              <a:ahLst/>
              <a:cxnLst/>
              <a:rect l="l" t="t" r="r" b="b"/>
              <a:pathLst>
                <a:path w="1673" h="1498" extrusionOk="0">
                  <a:moveTo>
                    <a:pt x="825" y="1"/>
                  </a:moveTo>
                  <a:cubicBezTo>
                    <a:pt x="631" y="1"/>
                    <a:pt x="441"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9"/>
            <p:cNvSpPr/>
            <p:nvPr/>
          </p:nvSpPr>
          <p:spPr>
            <a:xfrm>
              <a:off x="7696799" y="4917078"/>
              <a:ext cx="51980" cy="46543"/>
            </a:xfrm>
            <a:custGeom>
              <a:avLst/>
              <a:gdLst/>
              <a:ahLst/>
              <a:cxnLst/>
              <a:rect l="l" t="t" r="r" b="b"/>
              <a:pathLst>
                <a:path w="1673" h="1498" extrusionOk="0">
                  <a:moveTo>
                    <a:pt x="825" y="1"/>
                  </a:moveTo>
                  <a:cubicBezTo>
                    <a:pt x="632" y="1"/>
                    <a:pt x="442" y="69"/>
                    <a:pt x="305" y="206"/>
                  </a:cubicBezTo>
                  <a:cubicBezTo>
                    <a:pt x="1" y="510"/>
                    <a:pt x="1" y="966"/>
                    <a:pt x="305" y="1270"/>
                  </a:cubicBezTo>
                  <a:cubicBezTo>
                    <a:pt x="457" y="1422"/>
                    <a:pt x="647" y="1498"/>
                    <a:pt x="837" y="1498"/>
                  </a:cubicBezTo>
                  <a:cubicBezTo>
                    <a:pt x="1027" y="1498"/>
                    <a:pt x="1217" y="1422"/>
                    <a:pt x="1369" y="1270"/>
                  </a:cubicBezTo>
                  <a:cubicBezTo>
                    <a:pt x="1673" y="966"/>
                    <a:pt x="1673" y="510"/>
                    <a:pt x="1369" y="206"/>
                  </a:cubicBezTo>
                  <a:cubicBezTo>
                    <a:pt x="1217" y="69"/>
                    <a:pt x="1019" y="1"/>
                    <a:pt x="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9"/>
            <p:cNvSpPr/>
            <p:nvPr/>
          </p:nvSpPr>
          <p:spPr>
            <a:xfrm>
              <a:off x="7862091" y="4751816"/>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9"/>
            <p:cNvSpPr/>
            <p:nvPr/>
          </p:nvSpPr>
          <p:spPr>
            <a:xfrm>
              <a:off x="7696799" y="5247632"/>
              <a:ext cx="51980" cy="46543"/>
            </a:xfrm>
            <a:custGeom>
              <a:avLst/>
              <a:gdLst/>
              <a:ahLst/>
              <a:cxnLst/>
              <a:rect l="l" t="t" r="r" b="b"/>
              <a:pathLst>
                <a:path w="1673" h="1498" extrusionOk="0">
                  <a:moveTo>
                    <a:pt x="825" y="0"/>
                  </a:moveTo>
                  <a:cubicBezTo>
                    <a:pt x="632" y="0"/>
                    <a:pt x="442" y="69"/>
                    <a:pt x="305" y="205"/>
                  </a:cubicBezTo>
                  <a:cubicBezTo>
                    <a:pt x="1" y="509"/>
                    <a:pt x="1" y="965"/>
                    <a:pt x="305" y="1269"/>
                  </a:cubicBezTo>
                  <a:cubicBezTo>
                    <a:pt x="457" y="1421"/>
                    <a:pt x="647" y="1497"/>
                    <a:pt x="837" y="1497"/>
                  </a:cubicBezTo>
                  <a:cubicBezTo>
                    <a:pt x="1027" y="1497"/>
                    <a:pt x="1217" y="1421"/>
                    <a:pt x="1369" y="1269"/>
                  </a:cubicBezTo>
                  <a:cubicBezTo>
                    <a:pt x="1673" y="965"/>
                    <a:pt x="1673" y="509"/>
                    <a:pt x="1369" y="205"/>
                  </a:cubicBezTo>
                  <a:cubicBezTo>
                    <a:pt x="1217" y="69"/>
                    <a:pt x="1019" y="0"/>
                    <a:pt x="8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9"/>
            <p:cNvSpPr/>
            <p:nvPr/>
          </p:nvSpPr>
          <p:spPr>
            <a:xfrm>
              <a:off x="7862091" y="5082339"/>
              <a:ext cx="51949" cy="46543"/>
            </a:xfrm>
            <a:custGeom>
              <a:avLst/>
              <a:gdLst/>
              <a:ahLst/>
              <a:cxnLst/>
              <a:rect l="l" t="t" r="r" b="b"/>
              <a:pathLst>
                <a:path w="1672"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9"/>
            <p:cNvSpPr/>
            <p:nvPr/>
          </p:nvSpPr>
          <p:spPr>
            <a:xfrm>
              <a:off x="8027352" y="4917078"/>
              <a:ext cx="51980" cy="46543"/>
            </a:xfrm>
            <a:custGeom>
              <a:avLst/>
              <a:gdLst/>
              <a:ahLst/>
              <a:cxnLst/>
              <a:rect l="l" t="t" r="r" b="b"/>
              <a:pathLst>
                <a:path w="1673" h="1498" extrusionOk="0">
                  <a:moveTo>
                    <a:pt x="836" y="1"/>
                  </a:moveTo>
                  <a:cubicBezTo>
                    <a:pt x="646" y="1"/>
                    <a:pt x="456" y="69"/>
                    <a:pt x="304" y="206"/>
                  </a:cubicBezTo>
                  <a:cubicBezTo>
                    <a:pt x="0" y="510"/>
                    <a:pt x="0" y="966"/>
                    <a:pt x="304" y="1270"/>
                  </a:cubicBezTo>
                  <a:cubicBezTo>
                    <a:pt x="456" y="1422"/>
                    <a:pt x="646" y="1498"/>
                    <a:pt x="836" y="1498"/>
                  </a:cubicBezTo>
                  <a:cubicBezTo>
                    <a:pt x="1026" y="1498"/>
                    <a:pt x="1216" y="1422"/>
                    <a:pt x="1368" y="1270"/>
                  </a:cubicBezTo>
                  <a:cubicBezTo>
                    <a:pt x="1672" y="966"/>
                    <a:pt x="1672" y="510"/>
                    <a:pt x="1368" y="206"/>
                  </a:cubicBezTo>
                  <a:cubicBezTo>
                    <a:pt x="1216" y="69"/>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9"/>
            <p:cNvSpPr/>
            <p:nvPr/>
          </p:nvSpPr>
          <p:spPr>
            <a:xfrm>
              <a:off x="7862091" y="5412893"/>
              <a:ext cx="51949" cy="46543"/>
            </a:xfrm>
            <a:custGeom>
              <a:avLst/>
              <a:gdLst/>
              <a:ahLst/>
              <a:cxnLst/>
              <a:rect l="l" t="t" r="r" b="b"/>
              <a:pathLst>
                <a:path w="1672" h="1498" extrusionOk="0">
                  <a:moveTo>
                    <a:pt x="836" y="0"/>
                  </a:moveTo>
                  <a:cubicBezTo>
                    <a:pt x="646" y="0"/>
                    <a:pt x="456" y="69"/>
                    <a:pt x="304" y="206"/>
                  </a:cubicBezTo>
                  <a:cubicBezTo>
                    <a:pt x="0" y="510"/>
                    <a:pt x="0" y="965"/>
                    <a:pt x="304" y="1269"/>
                  </a:cubicBezTo>
                  <a:cubicBezTo>
                    <a:pt x="456" y="1421"/>
                    <a:pt x="646" y="1497"/>
                    <a:pt x="836" y="1497"/>
                  </a:cubicBezTo>
                  <a:cubicBezTo>
                    <a:pt x="1026" y="1497"/>
                    <a:pt x="1216" y="1421"/>
                    <a:pt x="1368" y="1269"/>
                  </a:cubicBezTo>
                  <a:cubicBezTo>
                    <a:pt x="1672" y="965"/>
                    <a:pt x="1672" y="510"/>
                    <a:pt x="1368" y="206"/>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9"/>
            <p:cNvSpPr/>
            <p:nvPr/>
          </p:nvSpPr>
          <p:spPr>
            <a:xfrm>
              <a:off x="8027352" y="5247632"/>
              <a:ext cx="51980" cy="46543"/>
            </a:xfrm>
            <a:custGeom>
              <a:avLst/>
              <a:gdLst/>
              <a:ahLst/>
              <a:cxnLst/>
              <a:rect l="l" t="t" r="r" b="b"/>
              <a:pathLst>
                <a:path w="1673" h="1498" extrusionOk="0">
                  <a:moveTo>
                    <a:pt x="836" y="0"/>
                  </a:moveTo>
                  <a:cubicBezTo>
                    <a:pt x="646" y="0"/>
                    <a:pt x="456" y="69"/>
                    <a:pt x="304" y="205"/>
                  </a:cubicBezTo>
                  <a:cubicBezTo>
                    <a:pt x="0" y="509"/>
                    <a:pt x="0" y="965"/>
                    <a:pt x="304" y="1269"/>
                  </a:cubicBezTo>
                  <a:cubicBezTo>
                    <a:pt x="456" y="1421"/>
                    <a:pt x="646" y="1497"/>
                    <a:pt x="836" y="1497"/>
                  </a:cubicBezTo>
                  <a:cubicBezTo>
                    <a:pt x="1026" y="1497"/>
                    <a:pt x="1216" y="1421"/>
                    <a:pt x="1368" y="1269"/>
                  </a:cubicBezTo>
                  <a:cubicBezTo>
                    <a:pt x="1672" y="965"/>
                    <a:pt x="1672" y="509"/>
                    <a:pt x="1368" y="205"/>
                  </a:cubicBezTo>
                  <a:cubicBezTo>
                    <a:pt x="1216" y="69"/>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9"/>
            <p:cNvSpPr/>
            <p:nvPr/>
          </p:nvSpPr>
          <p:spPr>
            <a:xfrm>
              <a:off x="8195441" y="5083054"/>
              <a:ext cx="47257" cy="47257"/>
            </a:xfrm>
            <a:custGeom>
              <a:avLst/>
              <a:gdLst/>
              <a:ahLst/>
              <a:cxnLst/>
              <a:rect l="l" t="t" r="r" b="b"/>
              <a:pathLst>
                <a:path w="1521" h="1521" extrusionOk="0">
                  <a:moveTo>
                    <a:pt x="761" y="1"/>
                  </a:moveTo>
                  <a:cubicBezTo>
                    <a:pt x="335" y="1"/>
                    <a:pt x="1" y="335"/>
                    <a:pt x="1" y="761"/>
                  </a:cubicBezTo>
                  <a:cubicBezTo>
                    <a:pt x="1" y="1186"/>
                    <a:pt x="335" y="1521"/>
                    <a:pt x="761" y="1521"/>
                  </a:cubicBezTo>
                  <a:cubicBezTo>
                    <a:pt x="1186" y="1521"/>
                    <a:pt x="1521" y="1186"/>
                    <a:pt x="1521" y="761"/>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9"/>
            <p:cNvSpPr/>
            <p:nvPr/>
          </p:nvSpPr>
          <p:spPr>
            <a:xfrm>
              <a:off x="7366276" y="5247849"/>
              <a:ext cx="51980" cy="46543"/>
            </a:xfrm>
            <a:custGeom>
              <a:avLst/>
              <a:gdLst/>
              <a:ahLst/>
              <a:cxnLst/>
              <a:rect l="l" t="t" r="r" b="b"/>
              <a:pathLst>
                <a:path w="1673" h="1498" extrusionOk="0">
                  <a:moveTo>
                    <a:pt x="836" y="1"/>
                  </a:moveTo>
                  <a:cubicBezTo>
                    <a:pt x="646" y="1"/>
                    <a:pt x="456" y="77"/>
                    <a:pt x="304" y="229"/>
                  </a:cubicBezTo>
                  <a:cubicBezTo>
                    <a:pt x="0" y="533"/>
                    <a:pt x="0" y="989"/>
                    <a:pt x="304" y="1293"/>
                  </a:cubicBezTo>
                  <a:cubicBezTo>
                    <a:pt x="441" y="1429"/>
                    <a:pt x="631" y="1498"/>
                    <a:pt x="825" y="1498"/>
                  </a:cubicBezTo>
                  <a:cubicBezTo>
                    <a:pt x="1019" y="1498"/>
                    <a:pt x="1216" y="1429"/>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9"/>
            <p:cNvSpPr/>
            <p:nvPr/>
          </p:nvSpPr>
          <p:spPr>
            <a:xfrm>
              <a:off x="7531537" y="5413141"/>
              <a:ext cx="51980" cy="47226"/>
            </a:xfrm>
            <a:custGeom>
              <a:avLst/>
              <a:gdLst/>
              <a:ahLst/>
              <a:cxnLst/>
              <a:rect l="l" t="t" r="r" b="b"/>
              <a:pathLst>
                <a:path w="1673" h="1520" extrusionOk="0">
                  <a:moveTo>
                    <a:pt x="837" y="0"/>
                  </a:moveTo>
                  <a:cubicBezTo>
                    <a:pt x="647" y="0"/>
                    <a:pt x="457" y="76"/>
                    <a:pt x="305" y="228"/>
                  </a:cubicBezTo>
                  <a:cubicBezTo>
                    <a:pt x="1" y="532"/>
                    <a:pt x="1" y="988"/>
                    <a:pt x="305" y="1292"/>
                  </a:cubicBezTo>
                  <a:cubicBezTo>
                    <a:pt x="441" y="1444"/>
                    <a:pt x="631" y="1520"/>
                    <a:pt x="825" y="1520"/>
                  </a:cubicBezTo>
                  <a:cubicBezTo>
                    <a:pt x="1019"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9"/>
            <p:cNvSpPr/>
            <p:nvPr/>
          </p:nvSpPr>
          <p:spPr>
            <a:xfrm>
              <a:off x="7699657" y="5578869"/>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9"/>
          <p:cNvGrpSpPr/>
          <p:nvPr/>
        </p:nvGrpSpPr>
        <p:grpSpPr>
          <a:xfrm>
            <a:off x="4890367" y="2044512"/>
            <a:ext cx="5893047" cy="4073184"/>
            <a:chOff x="3747367" y="1410331"/>
            <a:chExt cx="5893047" cy="4073184"/>
          </a:xfrm>
        </p:grpSpPr>
        <p:sp>
          <p:nvSpPr>
            <p:cNvPr id="1309" name="Google Shape;1309;p9"/>
            <p:cNvSpPr/>
            <p:nvPr/>
          </p:nvSpPr>
          <p:spPr>
            <a:xfrm>
              <a:off x="8336157" y="3724083"/>
              <a:ext cx="434452" cy="503396"/>
            </a:xfrm>
            <a:custGeom>
              <a:avLst/>
              <a:gdLst/>
              <a:ahLst/>
              <a:cxnLst/>
              <a:rect l="l" t="t" r="r" b="b"/>
              <a:pathLst>
                <a:path w="13983" h="16202" extrusionOk="0">
                  <a:moveTo>
                    <a:pt x="6992" y="1"/>
                  </a:moveTo>
                  <a:lnTo>
                    <a:pt x="1" y="4074"/>
                  </a:lnTo>
                  <a:lnTo>
                    <a:pt x="1" y="12128"/>
                  </a:lnTo>
                  <a:lnTo>
                    <a:pt x="6992" y="16201"/>
                  </a:lnTo>
                  <a:lnTo>
                    <a:pt x="13983" y="12159"/>
                  </a:lnTo>
                  <a:lnTo>
                    <a:pt x="13983" y="4074"/>
                  </a:lnTo>
                  <a:lnTo>
                    <a:pt x="699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9"/>
            <p:cNvSpPr/>
            <p:nvPr/>
          </p:nvSpPr>
          <p:spPr>
            <a:xfrm>
              <a:off x="8988751" y="3850631"/>
              <a:ext cx="434452" cy="501501"/>
            </a:xfrm>
            <a:custGeom>
              <a:avLst/>
              <a:gdLst/>
              <a:ahLst/>
              <a:cxnLst/>
              <a:rect l="l" t="t" r="r" b="b"/>
              <a:pathLst>
                <a:path w="13983" h="16141" extrusionOk="0">
                  <a:moveTo>
                    <a:pt x="0" y="12128"/>
                  </a:moveTo>
                  <a:lnTo>
                    <a:pt x="6991" y="16141"/>
                  </a:lnTo>
                  <a:lnTo>
                    <a:pt x="13982" y="12128"/>
                  </a:lnTo>
                  <a:lnTo>
                    <a:pt x="13982" y="4013"/>
                  </a:lnTo>
                  <a:lnTo>
                    <a:pt x="6991" y="1"/>
                  </a:lnTo>
                  <a:lnTo>
                    <a:pt x="0" y="401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9"/>
            <p:cNvSpPr/>
            <p:nvPr/>
          </p:nvSpPr>
          <p:spPr>
            <a:xfrm>
              <a:off x="7899872" y="4478649"/>
              <a:ext cx="436316" cy="501501"/>
            </a:xfrm>
            <a:custGeom>
              <a:avLst/>
              <a:gdLst/>
              <a:ahLst/>
              <a:cxnLst/>
              <a:rect l="l" t="t" r="r" b="b"/>
              <a:pathLst>
                <a:path w="14043" h="16141" extrusionOk="0">
                  <a:moveTo>
                    <a:pt x="14043" y="12128"/>
                  </a:moveTo>
                  <a:lnTo>
                    <a:pt x="6991" y="16141"/>
                  </a:lnTo>
                  <a:lnTo>
                    <a:pt x="0" y="12128"/>
                  </a:lnTo>
                  <a:lnTo>
                    <a:pt x="0" y="4013"/>
                  </a:lnTo>
                  <a:lnTo>
                    <a:pt x="7052" y="1"/>
                  </a:lnTo>
                  <a:lnTo>
                    <a:pt x="14043" y="401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9"/>
            <p:cNvSpPr/>
            <p:nvPr/>
          </p:nvSpPr>
          <p:spPr>
            <a:xfrm>
              <a:off x="7030068" y="4980119"/>
              <a:ext cx="434452" cy="503396"/>
            </a:xfrm>
            <a:custGeom>
              <a:avLst/>
              <a:gdLst/>
              <a:ahLst/>
              <a:cxnLst/>
              <a:rect l="l" t="t" r="r" b="b"/>
              <a:pathLst>
                <a:path w="13983" h="16202" extrusionOk="0">
                  <a:moveTo>
                    <a:pt x="6992" y="1"/>
                  </a:moveTo>
                  <a:lnTo>
                    <a:pt x="1" y="4074"/>
                  </a:lnTo>
                  <a:lnTo>
                    <a:pt x="1" y="12128"/>
                  </a:lnTo>
                  <a:lnTo>
                    <a:pt x="6992" y="16201"/>
                  </a:lnTo>
                  <a:lnTo>
                    <a:pt x="13983" y="12128"/>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
            <p:cNvSpPr/>
            <p:nvPr/>
          </p:nvSpPr>
          <p:spPr>
            <a:xfrm>
              <a:off x="9205962" y="4980119"/>
              <a:ext cx="434452" cy="503396"/>
            </a:xfrm>
            <a:custGeom>
              <a:avLst/>
              <a:gdLst/>
              <a:ahLst/>
              <a:cxnLst/>
              <a:rect l="l" t="t" r="r" b="b"/>
              <a:pathLst>
                <a:path w="13983" h="16202" extrusionOk="0">
                  <a:moveTo>
                    <a:pt x="6991" y="1"/>
                  </a:moveTo>
                  <a:lnTo>
                    <a:pt x="0" y="4074"/>
                  </a:lnTo>
                  <a:lnTo>
                    <a:pt x="0" y="12128"/>
                  </a:lnTo>
                  <a:lnTo>
                    <a:pt x="6991" y="16201"/>
                  </a:lnTo>
                  <a:lnTo>
                    <a:pt x="13982" y="12128"/>
                  </a:lnTo>
                  <a:lnTo>
                    <a:pt x="13982" y="4043"/>
                  </a:lnTo>
                  <a:lnTo>
                    <a:pt x="69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9"/>
            <p:cNvSpPr/>
            <p:nvPr/>
          </p:nvSpPr>
          <p:spPr>
            <a:xfrm>
              <a:off x="8770578" y="4980119"/>
              <a:ext cx="435415" cy="503396"/>
            </a:xfrm>
            <a:custGeom>
              <a:avLst/>
              <a:gdLst/>
              <a:ahLst/>
              <a:cxnLst/>
              <a:rect l="l" t="t" r="r" b="b"/>
              <a:pathLst>
                <a:path w="14014" h="16202" extrusionOk="0">
                  <a:moveTo>
                    <a:pt x="1" y="12128"/>
                  </a:moveTo>
                  <a:lnTo>
                    <a:pt x="7022" y="16201"/>
                  </a:lnTo>
                  <a:lnTo>
                    <a:pt x="14013" y="12128"/>
                  </a:lnTo>
                  <a:lnTo>
                    <a:pt x="14013" y="4043"/>
                  </a:lnTo>
                  <a:lnTo>
                    <a:pt x="699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9"/>
            <p:cNvSpPr/>
            <p:nvPr/>
          </p:nvSpPr>
          <p:spPr>
            <a:xfrm>
              <a:off x="8988751" y="4603302"/>
              <a:ext cx="434452" cy="502464"/>
            </a:xfrm>
            <a:custGeom>
              <a:avLst/>
              <a:gdLst/>
              <a:ahLst/>
              <a:cxnLst/>
              <a:rect l="l" t="t" r="r" b="b"/>
              <a:pathLst>
                <a:path w="13983" h="16172" extrusionOk="0">
                  <a:moveTo>
                    <a:pt x="0" y="12129"/>
                  </a:moveTo>
                  <a:lnTo>
                    <a:pt x="6991" y="16171"/>
                  </a:lnTo>
                  <a:lnTo>
                    <a:pt x="13982"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9"/>
            <p:cNvSpPr/>
            <p:nvPr/>
          </p:nvSpPr>
          <p:spPr>
            <a:xfrm>
              <a:off x="8553368" y="4603302"/>
              <a:ext cx="435415" cy="502464"/>
            </a:xfrm>
            <a:custGeom>
              <a:avLst/>
              <a:gdLst/>
              <a:ahLst/>
              <a:cxnLst/>
              <a:rect l="l" t="t" r="r" b="b"/>
              <a:pathLst>
                <a:path w="14014" h="16172" extrusionOk="0">
                  <a:moveTo>
                    <a:pt x="6992" y="1"/>
                  </a:moveTo>
                  <a:lnTo>
                    <a:pt x="1" y="4043"/>
                  </a:lnTo>
                  <a:lnTo>
                    <a:pt x="1" y="12129"/>
                  </a:lnTo>
                  <a:lnTo>
                    <a:pt x="6992" y="16171"/>
                  </a:lnTo>
                  <a:lnTo>
                    <a:pt x="14013" y="12129"/>
                  </a:lnTo>
                  <a:lnTo>
                    <a:pt x="13983" y="4043"/>
                  </a:lnTo>
                  <a:lnTo>
                    <a:pt x="699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9"/>
            <p:cNvSpPr/>
            <p:nvPr/>
          </p:nvSpPr>
          <p:spPr>
            <a:xfrm>
              <a:off x="8117083" y="4603302"/>
              <a:ext cx="436316" cy="502464"/>
            </a:xfrm>
            <a:custGeom>
              <a:avLst/>
              <a:gdLst/>
              <a:ahLst/>
              <a:cxnLst/>
              <a:rect l="l" t="t" r="r" b="b"/>
              <a:pathLst>
                <a:path w="14043" h="16172" extrusionOk="0">
                  <a:moveTo>
                    <a:pt x="0" y="12129"/>
                  </a:moveTo>
                  <a:lnTo>
                    <a:pt x="7052" y="16171"/>
                  </a:lnTo>
                  <a:lnTo>
                    <a:pt x="14043" y="12129"/>
                  </a:lnTo>
                  <a:lnTo>
                    <a:pt x="14043" y="4043"/>
                  </a:lnTo>
                  <a:lnTo>
                    <a:pt x="7052" y="1"/>
                  </a:lnTo>
                  <a:lnTo>
                    <a:pt x="0" y="404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9"/>
            <p:cNvSpPr/>
            <p:nvPr/>
          </p:nvSpPr>
          <p:spPr>
            <a:xfrm>
              <a:off x="7899872" y="4980119"/>
              <a:ext cx="436316" cy="503396"/>
            </a:xfrm>
            <a:custGeom>
              <a:avLst/>
              <a:gdLst/>
              <a:ahLst/>
              <a:cxnLst/>
              <a:rect l="l" t="t" r="r" b="b"/>
              <a:pathLst>
                <a:path w="14043" h="16202" extrusionOk="0">
                  <a:moveTo>
                    <a:pt x="0" y="12128"/>
                  </a:moveTo>
                  <a:lnTo>
                    <a:pt x="7052" y="16201"/>
                  </a:lnTo>
                  <a:lnTo>
                    <a:pt x="14043" y="12128"/>
                  </a:lnTo>
                  <a:lnTo>
                    <a:pt x="14043" y="4043"/>
                  </a:lnTo>
                  <a:lnTo>
                    <a:pt x="6991" y="1"/>
                  </a:lnTo>
                  <a:lnTo>
                    <a:pt x="0" y="4074"/>
                  </a:lnTo>
                  <a:close/>
                </a:path>
              </a:pathLst>
            </a:custGeom>
            <a:solidFill>
              <a:srgbClr val="55B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9"/>
            <p:cNvSpPr/>
            <p:nvPr/>
          </p:nvSpPr>
          <p:spPr>
            <a:xfrm>
              <a:off x="7464488" y="4980119"/>
              <a:ext cx="435415" cy="503396"/>
            </a:xfrm>
            <a:custGeom>
              <a:avLst/>
              <a:gdLst/>
              <a:ahLst/>
              <a:cxnLst/>
              <a:rect l="l" t="t" r="r" b="b"/>
              <a:pathLst>
                <a:path w="14014" h="16202" extrusionOk="0">
                  <a:moveTo>
                    <a:pt x="31" y="12128"/>
                  </a:moveTo>
                  <a:lnTo>
                    <a:pt x="7022" y="16201"/>
                  </a:lnTo>
                  <a:lnTo>
                    <a:pt x="14013" y="12128"/>
                  </a:lnTo>
                  <a:lnTo>
                    <a:pt x="14013" y="4043"/>
                  </a:lnTo>
                  <a:lnTo>
                    <a:pt x="7022" y="1"/>
                  </a:lnTo>
                  <a:lnTo>
                    <a:pt x="1" y="4074"/>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9"/>
            <p:cNvSpPr/>
            <p:nvPr/>
          </p:nvSpPr>
          <p:spPr>
            <a:xfrm>
              <a:off x="6160294" y="4977046"/>
              <a:ext cx="434452" cy="503396"/>
            </a:xfrm>
            <a:custGeom>
              <a:avLst/>
              <a:gdLst/>
              <a:ahLst/>
              <a:cxnLst/>
              <a:rect l="l" t="t" r="r" b="b"/>
              <a:pathLst>
                <a:path w="13983" h="16202" extrusionOk="0">
                  <a:moveTo>
                    <a:pt x="0" y="12128"/>
                  </a:moveTo>
                  <a:lnTo>
                    <a:pt x="6991" y="16201"/>
                  </a:lnTo>
                  <a:lnTo>
                    <a:pt x="13982" y="12128"/>
                  </a:lnTo>
                  <a:lnTo>
                    <a:pt x="13982" y="4043"/>
                  </a:lnTo>
                  <a:lnTo>
                    <a:pt x="6991" y="1"/>
                  </a:lnTo>
                  <a:lnTo>
                    <a:pt x="0" y="40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9"/>
            <p:cNvSpPr/>
            <p:nvPr/>
          </p:nvSpPr>
          <p:spPr>
            <a:xfrm>
              <a:off x="6377504" y="4603302"/>
              <a:ext cx="435384" cy="502464"/>
            </a:xfrm>
            <a:custGeom>
              <a:avLst/>
              <a:gdLst/>
              <a:ahLst/>
              <a:cxnLst/>
              <a:rect l="l" t="t" r="r" b="b"/>
              <a:pathLst>
                <a:path w="14013" h="16172" extrusionOk="0">
                  <a:moveTo>
                    <a:pt x="0" y="12129"/>
                  </a:moveTo>
                  <a:lnTo>
                    <a:pt x="6991" y="16171"/>
                  </a:lnTo>
                  <a:lnTo>
                    <a:pt x="14013" y="12129"/>
                  </a:lnTo>
                  <a:lnTo>
                    <a:pt x="13982" y="4043"/>
                  </a:lnTo>
                  <a:lnTo>
                    <a:pt x="6991" y="1"/>
                  </a:lnTo>
                  <a:lnTo>
                    <a:pt x="0"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9"/>
            <p:cNvSpPr/>
            <p:nvPr/>
          </p:nvSpPr>
          <p:spPr>
            <a:xfrm>
              <a:off x="5942120" y="4603302"/>
              <a:ext cx="435415" cy="502464"/>
            </a:xfrm>
            <a:custGeom>
              <a:avLst/>
              <a:gdLst/>
              <a:ahLst/>
              <a:cxnLst/>
              <a:rect l="l" t="t" r="r" b="b"/>
              <a:pathLst>
                <a:path w="14014" h="16172" extrusionOk="0">
                  <a:moveTo>
                    <a:pt x="31" y="12129"/>
                  </a:moveTo>
                  <a:lnTo>
                    <a:pt x="7022" y="16171"/>
                  </a:lnTo>
                  <a:lnTo>
                    <a:pt x="14013" y="12129"/>
                  </a:lnTo>
                  <a:lnTo>
                    <a:pt x="14013" y="4043"/>
                  </a:lnTo>
                  <a:lnTo>
                    <a:pt x="7022" y="1"/>
                  </a:lnTo>
                  <a:lnTo>
                    <a:pt x="1"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9"/>
            <p:cNvSpPr/>
            <p:nvPr/>
          </p:nvSpPr>
          <p:spPr>
            <a:xfrm>
              <a:off x="5507700" y="4603302"/>
              <a:ext cx="434452" cy="502464"/>
            </a:xfrm>
            <a:custGeom>
              <a:avLst/>
              <a:gdLst/>
              <a:ahLst/>
              <a:cxnLst/>
              <a:rect l="l" t="t" r="r" b="b"/>
              <a:pathLst>
                <a:path w="13983" h="16172" extrusionOk="0">
                  <a:moveTo>
                    <a:pt x="6992" y="1"/>
                  </a:moveTo>
                  <a:lnTo>
                    <a:pt x="1" y="4043"/>
                  </a:lnTo>
                  <a:lnTo>
                    <a:pt x="1" y="12129"/>
                  </a:lnTo>
                  <a:lnTo>
                    <a:pt x="6992" y="16171"/>
                  </a:lnTo>
                  <a:lnTo>
                    <a:pt x="13983" y="12129"/>
                  </a:lnTo>
                  <a:lnTo>
                    <a:pt x="13983" y="404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9"/>
            <p:cNvSpPr/>
            <p:nvPr/>
          </p:nvSpPr>
          <p:spPr>
            <a:xfrm>
              <a:off x="5290489" y="4980119"/>
              <a:ext cx="434452" cy="503396"/>
            </a:xfrm>
            <a:custGeom>
              <a:avLst/>
              <a:gdLst/>
              <a:ahLst/>
              <a:cxnLst/>
              <a:rect l="l" t="t" r="r" b="b"/>
              <a:pathLst>
                <a:path w="13983" h="16202" extrusionOk="0">
                  <a:moveTo>
                    <a:pt x="1" y="12128"/>
                  </a:moveTo>
                  <a:lnTo>
                    <a:pt x="6992" y="16201"/>
                  </a:lnTo>
                  <a:lnTo>
                    <a:pt x="13983" y="12128"/>
                  </a:lnTo>
                  <a:lnTo>
                    <a:pt x="13983" y="4043"/>
                  </a:lnTo>
                  <a:lnTo>
                    <a:pt x="6992" y="1"/>
                  </a:lnTo>
                  <a:lnTo>
                    <a:pt x="1" y="407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9"/>
            <p:cNvSpPr/>
            <p:nvPr/>
          </p:nvSpPr>
          <p:spPr>
            <a:xfrm>
              <a:off x="8770578" y="4227448"/>
              <a:ext cx="435415" cy="501501"/>
            </a:xfrm>
            <a:custGeom>
              <a:avLst/>
              <a:gdLst/>
              <a:ahLst/>
              <a:cxnLst/>
              <a:rect l="l" t="t" r="r" b="b"/>
              <a:pathLst>
                <a:path w="14014" h="16141" extrusionOk="0">
                  <a:moveTo>
                    <a:pt x="1" y="12098"/>
                  </a:moveTo>
                  <a:lnTo>
                    <a:pt x="7022" y="16140"/>
                  </a:lnTo>
                  <a:lnTo>
                    <a:pt x="14013" y="12098"/>
                  </a:lnTo>
                  <a:lnTo>
                    <a:pt x="14013" y="4013"/>
                  </a:lnTo>
                  <a:lnTo>
                    <a:pt x="6992" y="0"/>
                  </a:lnTo>
                  <a:lnTo>
                    <a:pt x="1"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9"/>
            <p:cNvSpPr/>
            <p:nvPr/>
          </p:nvSpPr>
          <p:spPr>
            <a:xfrm>
              <a:off x="8553368" y="3850631"/>
              <a:ext cx="435415" cy="501501"/>
            </a:xfrm>
            <a:custGeom>
              <a:avLst/>
              <a:gdLst/>
              <a:ahLst/>
              <a:cxnLst/>
              <a:rect l="l" t="t" r="r" b="b"/>
              <a:pathLst>
                <a:path w="14014" h="16141" extrusionOk="0">
                  <a:moveTo>
                    <a:pt x="1" y="12128"/>
                  </a:moveTo>
                  <a:lnTo>
                    <a:pt x="6992" y="16141"/>
                  </a:lnTo>
                  <a:lnTo>
                    <a:pt x="14013" y="12128"/>
                  </a:lnTo>
                  <a:lnTo>
                    <a:pt x="13983" y="4013"/>
                  </a:lnTo>
                  <a:lnTo>
                    <a:pt x="6992" y="1"/>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9"/>
            <p:cNvSpPr/>
            <p:nvPr/>
          </p:nvSpPr>
          <p:spPr>
            <a:xfrm>
              <a:off x="7899872" y="4227448"/>
              <a:ext cx="436316" cy="501501"/>
            </a:xfrm>
            <a:custGeom>
              <a:avLst/>
              <a:gdLst/>
              <a:ahLst/>
              <a:cxnLst/>
              <a:rect l="l" t="t" r="r" b="b"/>
              <a:pathLst>
                <a:path w="14043" h="16141" extrusionOk="0">
                  <a:moveTo>
                    <a:pt x="6991" y="0"/>
                  </a:moveTo>
                  <a:lnTo>
                    <a:pt x="0" y="4013"/>
                  </a:lnTo>
                  <a:lnTo>
                    <a:pt x="0" y="12098"/>
                  </a:lnTo>
                  <a:lnTo>
                    <a:pt x="7052" y="16140"/>
                  </a:lnTo>
                  <a:lnTo>
                    <a:pt x="14043" y="12098"/>
                  </a:lnTo>
                  <a:lnTo>
                    <a:pt x="14043" y="4013"/>
                  </a:lnTo>
                  <a:lnTo>
                    <a:pt x="6991"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
            <p:cNvSpPr/>
            <p:nvPr/>
          </p:nvSpPr>
          <p:spPr>
            <a:xfrm>
              <a:off x="7464488" y="42274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9"/>
            <p:cNvSpPr/>
            <p:nvPr/>
          </p:nvSpPr>
          <p:spPr>
            <a:xfrm>
              <a:off x="6812857" y="38506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9"/>
            <p:cNvSpPr/>
            <p:nvPr/>
          </p:nvSpPr>
          <p:spPr>
            <a:xfrm>
              <a:off x="6594715" y="4228984"/>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9"/>
            <p:cNvSpPr/>
            <p:nvPr/>
          </p:nvSpPr>
          <p:spPr>
            <a:xfrm>
              <a:off x="5290489" y="42274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9"/>
            <p:cNvSpPr/>
            <p:nvPr/>
          </p:nvSpPr>
          <p:spPr>
            <a:xfrm>
              <a:off x="8770578" y="3473814"/>
              <a:ext cx="435415" cy="501501"/>
            </a:xfrm>
            <a:custGeom>
              <a:avLst/>
              <a:gdLst/>
              <a:ahLst/>
              <a:cxnLst/>
              <a:rect l="l" t="t" r="r" b="b"/>
              <a:pathLst>
                <a:path w="14014" h="16141" extrusionOk="0">
                  <a:moveTo>
                    <a:pt x="1" y="12129"/>
                  </a:moveTo>
                  <a:lnTo>
                    <a:pt x="7022" y="16141"/>
                  </a:lnTo>
                  <a:lnTo>
                    <a:pt x="14013" y="12129"/>
                  </a:lnTo>
                  <a:lnTo>
                    <a:pt x="14013" y="4043"/>
                  </a:lnTo>
                  <a:lnTo>
                    <a:pt x="6992" y="1"/>
                  </a:lnTo>
                  <a:lnTo>
                    <a:pt x="1" y="40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9"/>
            <p:cNvSpPr/>
            <p:nvPr/>
          </p:nvSpPr>
          <p:spPr>
            <a:xfrm>
              <a:off x="8988751" y="3096065"/>
              <a:ext cx="434452" cy="503396"/>
            </a:xfrm>
            <a:custGeom>
              <a:avLst/>
              <a:gdLst/>
              <a:ahLst/>
              <a:cxnLst/>
              <a:rect l="l" t="t" r="r" b="b"/>
              <a:pathLst>
                <a:path w="13983" h="16202" extrusionOk="0">
                  <a:moveTo>
                    <a:pt x="0" y="12159"/>
                  </a:moveTo>
                  <a:lnTo>
                    <a:pt x="6991" y="16201"/>
                  </a:lnTo>
                  <a:lnTo>
                    <a:pt x="13982" y="12128"/>
                  </a:lnTo>
                  <a:lnTo>
                    <a:pt x="13982" y="4073"/>
                  </a:lnTo>
                  <a:lnTo>
                    <a:pt x="6991" y="0"/>
                  </a:lnTo>
                  <a:lnTo>
                    <a:pt x="0" y="407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9"/>
            <p:cNvSpPr/>
            <p:nvPr/>
          </p:nvSpPr>
          <p:spPr>
            <a:xfrm>
              <a:off x="8117083" y="3096065"/>
              <a:ext cx="436316" cy="503396"/>
            </a:xfrm>
            <a:custGeom>
              <a:avLst/>
              <a:gdLst/>
              <a:ahLst/>
              <a:cxnLst/>
              <a:rect l="l" t="t" r="r" b="b"/>
              <a:pathLst>
                <a:path w="14043" h="16202" extrusionOk="0">
                  <a:moveTo>
                    <a:pt x="0" y="12159"/>
                  </a:moveTo>
                  <a:lnTo>
                    <a:pt x="7052" y="16201"/>
                  </a:lnTo>
                  <a:lnTo>
                    <a:pt x="14043" y="12128"/>
                  </a:lnTo>
                  <a:lnTo>
                    <a:pt x="14043" y="4073"/>
                  </a:lnTo>
                  <a:lnTo>
                    <a:pt x="7052" y="0"/>
                  </a:lnTo>
                  <a:lnTo>
                    <a:pt x="0" y="407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9"/>
            <p:cNvSpPr/>
            <p:nvPr/>
          </p:nvSpPr>
          <p:spPr>
            <a:xfrm>
              <a:off x="7899872" y="3473814"/>
              <a:ext cx="436316" cy="501501"/>
            </a:xfrm>
            <a:custGeom>
              <a:avLst/>
              <a:gdLst/>
              <a:ahLst/>
              <a:cxnLst/>
              <a:rect l="l" t="t" r="r" b="b"/>
              <a:pathLst>
                <a:path w="14043" h="16141" extrusionOk="0">
                  <a:moveTo>
                    <a:pt x="0" y="12129"/>
                  </a:moveTo>
                  <a:lnTo>
                    <a:pt x="7052" y="16141"/>
                  </a:lnTo>
                  <a:lnTo>
                    <a:pt x="14043" y="12129"/>
                  </a:lnTo>
                  <a:lnTo>
                    <a:pt x="14043" y="4043"/>
                  </a:lnTo>
                  <a:lnTo>
                    <a:pt x="6991" y="1"/>
                  </a:lnTo>
                  <a:lnTo>
                    <a:pt x="0"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9"/>
            <p:cNvSpPr/>
            <p:nvPr/>
          </p:nvSpPr>
          <p:spPr>
            <a:xfrm>
              <a:off x="7464488" y="3473814"/>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9"/>
            <p:cNvSpPr/>
            <p:nvPr/>
          </p:nvSpPr>
          <p:spPr>
            <a:xfrm>
              <a:off x="7030068" y="3473814"/>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9"/>
            <p:cNvSpPr/>
            <p:nvPr/>
          </p:nvSpPr>
          <p:spPr>
            <a:xfrm>
              <a:off x="7247278" y="3096065"/>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9"/>
            <p:cNvSpPr/>
            <p:nvPr/>
          </p:nvSpPr>
          <p:spPr>
            <a:xfrm>
              <a:off x="9205962" y="2719248"/>
              <a:ext cx="434452" cy="503396"/>
            </a:xfrm>
            <a:custGeom>
              <a:avLst/>
              <a:gdLst/>
              <a:ahLst/>
              <a:cxnLst/>
              <a:rect l="l" t="t" r="r" b="b"/>
              <a:pathLst>
                <a:path w="13983" h="16202" extrusionOk="0">
                  <a:moveTo>
                    <a:pt x="6991" y="1"/>
                  </a:moveTo>
                  <a:lnTo>
                    <a:pt x="0" y="4074"/>
                  </a:lnTo>
                  <a:lnTo>
                    <a:pt x="0" y="12159"/>
                  </a:lnTo>
                  <a:lnTo>
                    <a:pt x="6991" y="16201"/>
                  </a:lnTo>
                  <a:lnTo>
                    <a:pt x="13982" y="12128"/>
                  </a:lnTo>
                  <a:lnTo>
                    <a:pt x="13982" y="4074"/>
                  </a:lnTo>
                  <a:lnTo>
                    <a:pt x="6991"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
            <p:cNvSpPr/>
            <p:nvPr/>
          </p:nvSpPr>
          <p:spPr>
            <a:xfrm>
              <a:off x="8770578" y="2719248"/>
              <a:ext cx="435415" cy="503396"/>
            </a:xfrm>
            <a:custGeom>
              <a:avLst/>
              <a:gdLst/>
              <a:ahLst/>
              <a:cxnLst/>
              <a:rect l="l" t="t" r="r" b="b"/>
              <a:pathLst>
                <a:path w="14014" h="16202" extrusionOk="0">
                  <a:moveTo>
                    <a:pt x="1" y="12159"/>
                  </a:moveTo>
                  <a:lnTo>
                    <a:pt x="7022" y="16201"/>
                  </a:lnTo>
                  <a:lnTo>
                    <a:pt x="14013" y="12128"/>
                  </a:lnTo>
                  <a:lnTo>
                    <a:pt x="14013" y="4074"/>
                  </a:lnTo>
                  <a:lnTo>
                    <a:pt x="6992" y="1"/>
                  </a:lnTo>
                  <a:lnTo>
                    <a:pt x="1" y="4074"/>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9"/>
            <p:cNvSpPr/>
            <p:nvPr/>
          </p:nvSpPr>
          <p:spPr>
            <a:xfrm>
              <a:off x="5071384" y="4855466"/>
              <a:ext cx="436347" cy="501501"/>
            </a:xfrm>
            <a:custGeom>
              <a:avLst/>
              <a:gdLst/>
              <a:ahLst/>
              <a:cxnLst/>
              <a:rect l="l" t="t" r="r" b="b"/>
              <a:pathLst>
                <a:path w="14044" h="16141" extrusionOk="0">
                  <a:moveTo>
                    <a:pt x="7053" y="0"/>
                  </a:moveTo>
                  <a:lnTo>
                    <a:pt x="1" y="4013"/>
                  </a:lnTo>
                  <a:lnTo>
                    <a:pt x="1" y="12098"/>
                  </a:lnTo>
                  <a:lnTo>
                    <a:pt x="6992" y="16140"/>
                  </a:lnTo>
                  <a:lnTo>
                    <a:pt x="14044" y="12098"/>
                  </a:lnTo>
                  <a:lnTo>
                    <a:pt x="14044" y="4013"/>
                  </a:lnTo>
                  <a:lnTo>
                    <a:pt x="7053"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9"/>
            <p:cNvSpPr/>
            <p:nvPr/>
          </p:nvSpPr>
          <p:spPr>
            <a:xfrm>
              <a:off x="3747367" y="4855466"/>
              <a:ext cx="434452" cy="501501"/>
            </a:xfrm>
            <a:custGeom>
              <a:avLst/>
              <a:gdLst/>
              <a:ahLst/>
              <a:cxnLst/>
              <a:rect l="l" t="t" r="r" b="b"/>
              <a:pathLst>
                <a:path w="13983" h="16141" extrusionOk="0">
                  <a:moveTo>
                    <a:pt x="6991" y="0"/>
                  </a:moveTo>
                  <a:lnTo>
                    <a:pt x="0" y="4013"/>
                  </a:lnTo>
                  <a:lnTo>
                    <a:pt x="0" y="12098"/>
                  </a:lnTo>
                  <a:lnTo>
                    <a:pt x="6991" y="16140"/>
                  </a:lnTo>
                  <a:lnTo>
                    <a:pt x="13982" y="12098"/>
                  </a:lnTo>
                  <a:lnTo>
                    <a:pt x="13982" y="4013"/>
                  </a:lnTo>
                  <a:lnTo>
                    <a:pt x="6991" y="0"/>
                  </a:lnTo>
                  <a:close/>
                </a:path>
              </a:pathLst>
            </a:custGeom>
            <a:solidFill>
              <a:srgbClr val="FFFFFF">
                <a:alpha val="38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9"/>
            <p:cNvSpPr/>
            <p:nvPr/>
          </p:nvSpPr>
          <p:spPr>
            <a:xfrm>
              <a:off x="8553368" y="1410331"/>
              <a:ext cx="435415" cy="501501"/>
            </a:xfrm>
            <a:custGeom>
              <a:avLst/>
              <a:gdLst/>
              <a:ahLst/>
              <a:cxnLst/>
              <a:rect l="l" t="t" r="r" b="b"/>
              <a:pathLst>
                <a:path w="14014" h="16141" extrusionOk="0">
                  <a:moveTo>
                    <a:pt x="6992" y="0"/>
                  </a:moveTo>
                  <a:lnTo>
                    <a:pt x="1" y="4043"/>
                  </a:lnTo>
                  <a:lnTo>
                    <a:pt x="1" y="12128"/>
                  </a:lnTo>
                  <a:lnTo>
                    <a:pt x="6992" y="16140"/>
                  </a:lnTo>
                  <a:lnTo>
                    <a:pt x="13983" y="12128"/>
                  </a:lnTo>
                  <a:lnTo>
                    <a:pt x="14013" y="4043"/>
                  </a:lnTo>
                  <a:lnTo>
                    <a:pt x="69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9"/>
            <p:cNvSpPr/>
            <p:nvPr/>
          </p:nvSpPr>
          <p:spPr>
            <a:xfrm>
              <a:off x="5507700"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9"/>
            <p:cNvSpPr/>
            <p:nvPr/>
          </p:nvSpPr>
          <p:spPr>
            <a:xfrm>
              <a:off x="5290489"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46" name="Google Shape;1346;p9"/>
            <p:cNvSpPr/>
            <p:nvPr/>
          </p:nvSpPr>
          <p:spPr>
            <a:xfrm>
              <a:off x="6160294" y="4478649"/>
              <a:ext cx="434452" cy="501501"/>
            </a:xfrm>
            <a:custGeom>
              <a:avLst/>
              <a:gdLst/>
              <a:ahLst/>
              <a:cxnLst/>
              <a:rect l="l" t="t" r="r" b="b"/>
              <a:pathLst>
                <a:path w="13983" h="16141" extrusionOk="0">
                  <a:moveTo>
                    <a:pt x="13982" y="12128"/>
                  </a:moveTo>
                  <a:lnTo>
                    <a:pt x="6991" y="16141"/>
                  </a:lnTo>
                  <a:lnTo>
                    <a:pt x="0" y="12128"/>
                  </a:lnTo>
                  <a:lnTo>
                    <a:pt x="0" y="4013"/>
                  </a:lnTo>
                  <a:lnTo>
                    <a:pt x="6991" y="1"/>
                  </a:lnTo>
                  <a:lnTo>
                    <a:pt x="13982" y="401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9"/>
            <p:cNvSpPr/>
            <p:nvPr/>
          </p:nvSpPr>
          <p:spPr>
            <a:xfrm>
              <a:off x="4418821" y="4478649"/>
              <a:ext cx="435384" cy="501501"/>
            </a:xfrm>
            <a:custGeom>
              <a:avLst/>
              <a:gdLst/>
              <a:ahLst/>
              <a:cxnLst/>
              <a:rect l="l" t="t" r="r" b="b"/>
              <a:pathLst>
                <a:path w="14013" h="16141" extrusionOk="0">
                  <a:moveTo>
                    <a:pt x="14013" y="12128"/>
                  </a:moveTo>
                  <a:lnTo>
                    <a:pt x="7022" y="16141"/>
                  </a:lnTo>
                  <a:lnTo>
                    <a:pt x="1" y="12128"/>
                  </a:lnTo>
                  <a:lnTo>
                    <a:pt x="31" y="4013"/>
                  </a:lnTo>
                  <a:lnTo>
                    <a:pt x="7022" y="1"/>
                  </a:lnTo>
                  <a:lnTo>
                    <a:pt x="1401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9"/>
            <p:cNvSpPr/>
            <p:nvPr/>
          </p:nvSpPr>
          <p:spPr>
            <a:xfrm>
              <a:off x="8117083" y="2093126"/>
              <a:ext cx="436316" cy="501501"/>
            </a:xfrm>
            <a:custGeom>
              <a:avLst/>
              <a:gdLst/>
              <a:ahLst/>
              <a:cxnLst/>
              <a:rect l="l" t="t" r="r" b="b"/>
              <a:pathLst>
                <a:path w="14043" h="16141" extrusionOk="0">
                  <a:moveTo>
                    <a:pt x="14043" y="12098"/>
                  </a:moveTo>
                  <a:lnTo>
                    <a:pt x="7052" y="16140"/>
                  </a:lnTo>
                  <a:lnTo>
                    <a:pt x="0" y="12098"/>
                  </a:lnTo>
                  <a:lnTo>
                    <a:pt x="61" y="4013"/>
                  </a:lnTo>
                  <a:lnTo>
                    <a:pt x="7052" y="0"/>
                  </a:lnTo>
                  <a:lnTo>
                    <a:pt x="1404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9"/>
            <p:cNvSpPr/>
            <p:nvPr/>
          </p:nvSpPr>
          <p:spPr>
            <a:xfrm>
              <a:off x="6377504" y="4855466"/>
              <a:ext cx="435384" cy="501501"/>
            </a:xfrm>
            <a:custGeom>
              <a:avLst/>
              <a:gdLst/>
              <a:ahLst/>
              <a:cxnLst/>
              <a:rect l="l" t="t" r="r" b="b"/>
              <a:pathLst>
                <a:path w="14013" h="16141" extrusionOk="0">
                  <a:moveTo>
                    <a:pt x="13982" y="12098"/>
                  </a:moveTo>
                  <a:lnTo>
                    <a:pt x="6991" y="16140"/>
                  </a:lnTo>
                  <a:lnTo>
                    <a:pt x="0" y="12098"/>
                  </a:lnTo>
                  <a:lnTo>
                    <a:pt x="0" y="4013"/>
                  </a:lnTo>
                  <a:lnTo>
                    <a:pt x="6991" y="0"/>
                  </a:lnTo>
                  <a:lnTo>
                    <a:pt x="14013"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9"/>
            <p:cNvSpPr/>
            <p:nvPr/>
          </p:nvSpPr>
          <p:spPr>
            <a:xfrm>
              <a:off x="6812857" y="4855466"/>
              <a:ext cx="434452" cy="501501"/>
            </a:xfrm>
            <a:custGeom>
              <a:avLst/>
              <a:gdLst/>
              <a:ahLst/>
              <a:cxnLst/>
              <a:rect l="l" t="t" r="r" b="b"/>
              <a:pathLst>
                <a:path w="13983" h="16141" extrusionOk="0">
                  <a:moveTo>
                    <a:pt x="13983" y="12098"/>
                  </a:moveTo>
                  <a:lnTo>
                    <a:pt x="6992" y="16140"/>
                  </a:lnTo>
                  <a:lnTo>
                    <a:pt x="1" y="12098"/>
                  </a:lnTo>
                  <a:lnTo>
                    <a:pt x="1" y="4013"/>
                  </a:lnTo>
                  <a:lnTo>
                    <a:pt x="6992" y="0"/>
                  </a:lnTo>
                  <a:lnTo>
                    <a:pt x="13983"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9"/>
            <p:cNvSpPr/>
            <p:nvPr/>
          </p:nvSpPr>
          <p:spPr>
            <a:xfrm>
              <a:off x="8117083" y="4855466"/>
              <a:ext cx="436316" cy="501501"/>
            </a:xfrm>
            <a:custGeom>
              <a:avLst/>
              <a:gdLst/>
              <a:ahLst/>
              <a:cxnLst/>
              <a:rect l="l" t="t" r="r" b="b"/>
              <a:pathLst>
                <a:path w="14043" h="16141" extrusionOk="0">
                  <a:moveTo>
                    <a:pt x="14043" y="12098"/>
                  </a:moveTo>
                  <a:lnTo>
                    <a:pt x="7052" y="16140"/>
                  </a:lnTo>
                  <a:lnTo>
                    <a:pt x="0" y="12098"/>
                  </a:lnTo>
                  <a:lnTo>
                    <a:pt x="0" y="4013"/>
                  </a:lnTo>
                  <a:lnTo>
                    <a:pt x="7052" y="0"/>
                  </a:lnTo>
                  <a:lnTo>
                    <a:pt x="14043" y="4013"/>
                  </a:lnTo>
                  <a:close/>
                </a:path>
              </a:pathLst>
            </a:custGeom>
            <a:solidFill>
              <a:srgbClr val="AEE1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9"/>
            <p:cNvSpPr/>
            <p:nvPr/>
          </p:nvSpPr>
          <p:spPr>
            <a:xfrm>
              <a:off x="8336157" y="4478649"/>
              <a:ext cx="434452" cy="501501"/>
            </a:xfrm>
            <a:custGeom>
              <a:avLst/>
              <a:gdLst/>
              <a:ahLst/>
              <a:cxnLst/>
              <a:rect l="l" t="t" r="r" b="b"/>
              <a:pathLst>
                <a:path w="13983" h="16141" extrusionOk="0">
                  <a:moveTo>
                    <a:pt x="13983" y="12128"/>
                  </a:moveTo>
                  <a:lnTo>
                    <a:pt x="6992" y="16141"/>
                  </a:lnTo>
                  <a:lnTo>
                    <a:pt x="1" y="12128"/>
                  </a:lnTo>
                  <a:lnTo>
                    <a:pt x="1" y="4013"/>
                  </a:lnTo>
                  <a:lnTo>
                    <a:pt x="6992" y="1"/>
                  </a:lnTo>
                  <a:lnTo>
                    <a:pt x="1398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9"/>
            <p:cNvSpPr/>
            <p:nvPr/>
          </p:nvSpPr>
          <p:spPr>
            <a:xfrm>
              <a:off x="8770578"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
            <p:cNvSpPr/>
            <p:nvPr/>
          </p:nvSpPr>
          <p:spPr>
            <a:xfrm>
              <a:off x="8988751" y="4855466"/>
              <a:ext cx="434452" cy="501501"/>
            </a:xfrm>
            <a:custGeom>
              <a:avLst/>
              <a:gdLst/>
              <a:ahLst/>
              <a:cxnLst/>
              <a:rect l="l" t="t" r="r" b="b"/>
              <a:pathLst>
                <a:path w="13983" h="16141" extrusionOk="0">
                  <a:moveTo>
                    <a:pt x="13982" y="12098"/>
                  </a:moveTo>
                  <a:lnTo>
                    <a:pt x="6991" y="16140"/>
                  </a:lnTo>
                  <a:lnTo>
                    <a:pt x="0" y="12098"/>
                  </a:lnTo>
                  <a:lnTo>
                    <a:pt x="0" y="4013"/>
                  </a:lnTo>
                  <a:lnTo>
                    <a:pt x="6991" y="0"/>
                  </a:lnTo>
                  <a:lnTo>
                    <a:pt x="13982"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9"/>
            <p:cNvSpPr/>
            <p:nvPr/>
          </p:nvSpPr>
          <p:spPr>
            <a:xfrm>
              <a:off x="6812857"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9"/>
            <p:cNvSpPr/>
            <p:nvPr/>
          </p:nvSpPr>
          <p:spPr>
            <a:xfrm>
              <a:off x="4636963" y="41018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9"/>
            <p:cNvSpPr/>
            <p:nvPr/>
          </p:nvSpPr>
          <p:spPr>
            <a:xfrm>
              <a:off x="7464488" y="3724083"/>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9"/>
            <p:cNvSpPr/>
            <p:nvPr/>
          </p:nvSpPr>
          <p:spPr>
            <a:xfrm>
              <a:off x="7682662"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9"/>
            <p:cNvSpPr/>
            <p:nvPr/>
          </p:nvSpPr>
          <p:spPr>
            <a:xfrm>
              <a:off x="8770578" y="3724083"/>
              <a:ext cx="435415" cy="503396"/>
            </a:xfrm>
            <a:custGeom>
              <a:avLst/>
              <a:gdLst/>
              <a:ahLst/>
              <a:cxnLst/>
              <a:rect l="l" t="t" r="r" b="b"/>
              <a:pathLst>
                <a:path w="14014" h="16202" extrusionOk="0">
                  <a:moveTo>
                    <a:pt x="14013" y="12159"/>
                  </a:moveTo>
                  <a:lnTo>
                    <a:pt x="6992" y="16201"/>
                  </a:lnTo>
                  <a:lnTo>
                    <a:pt x="1" y="12128"/>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9"/>
            <p:cNvSpPr/>
            <p:nvPr/>
          </p:nvSpPr>
          <p:spPr>
            <a:xfrm>
              <a:off x="8988751" y="4101832"/>
              <a:ext cx="434452" cy="501501"/>
            </a:xfrm>
            <a:custGeom>
              <a:avLst/>
              <a:gdLst/>
              <a:ahLst/>
              <a:cxnLst/>
              <a:rect l="l" t="t" r="r" b="b"/>
              <a:pathLst>
                <a:path w="13983" h="16141" extrusionOk="0">
                  <a:moveTo>
                    <a:pt x="13982" y="12129"/>
                  </a:moveTo>
                  <a:lnTo>
                    <a:pt x="6991" y="16141"/>
                  </a:lnTo>
                  <a:lnTo>
                    <a:pt x="0" y="12129"/>
                  </a:lnTo>
                  <a:lnTo>
                    <a:pt x="0" y="4043"/>
                  </a:lnTo>
                  <a:lnTo>
                    <a:pt x="6991" y="1"/>
                  </a:lnTo>
                  <a:lnTo>
                    <a:pt x="13982"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9"/>
            <p:cNvSpPr/>
            <p:nvPr/>
          </p:nvSpPr>
          <p:spPr>
            <a:xfrm>
              <a:off x="7247278" y="3347266"/>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
            <p:cNvSpPr/>
            <p:nvPr/>
          </p:nvSpPr>
          <p:spPr>
            <a:xfrm>
              <a:off x="8117083" y="3347266"/>
              <a:ext cx="436316" cy="503396"/>
            </a:xfrm>
            <a:custGeom>
              <a:avLst/>
              <a:gdLst/>
              <a:ahLst/>
              <a:cxnLst/>
              <a:rect l="l" t="t" r="r" b="b"/>
              <a:pathLst>
                <a:path w="14043" h="16202" extrusionOk="0">
                  <a:moveTo>
                    <a:pt x="14043" y="12129"/>
                  </a:moveTo>
                  <a:lnTo>
                    <a:pt x="7052" y="16202"/>
                  </a:lnTo>
                  <a:lnTo>
                    <a:pt x="0" y="12129"/>
                  </a:lnTo>
                  <a:lnTo>
                    <a:pt x="0" y="4074"/>
                  </a:lnTo>
                  <a:lnTo>
                    <a:pt x="7052" y="1"/>
                  </a:lnTo>
                  <a:lnTo>
                    <a:pt x="14043" y="4074"/>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9"/>
            <p:cNvSpPr/>
            <p:nvPr/>
          </p:nvSpPr>
          <p:spPr>
            <a:xfrm>
              <a:off x="8117083" y="2594595"/>
              <a:ext cx="436316" cy="501501"/>
            </a:xfrm>
            <a:custGeom>
              <a:avLst/>
              <a:gdLst/>
              <a:ahLst/>
              <a:cxnLst/>
              <a:rect l="l" t="t" r="r" b="b"/>
              <a:pathLst>
                <a:path w="14043" h="16141" extrusionOk="0">
                  <a:moveTo>
                    <a:pt x="14043" y="12128"/>
                  </a:moveTo>
                  <a:lnTo>
                    <a:pt x="7052" y="16140"/>
                  </a:lnTo>
                  <a:lnTo>
                    <a:pt x="0" y="12128"/>
                  </a:lnTo>
                  <a:lnTo>
                    <a:pt x="0" y="4013"/>
                  </a:lnTo>
                  <a:lnTo>
                    <a:pt x="7052" y="0"/>
                  </a:lnTo>
                  <a:lnTo>
                    <a:pt x="14043" y="401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9"/>
            <p:cNvSpPr/>
            <p:nvPr/>
          </p:nvSpPr>
          <p:spPr>
            <a:xfrm>
              <a:off x="8336157" y="2971412"/>
              <a:ext cx="434452" cy="502433"/>
            </a:xfrm>
            <a:custGeom>
              <a:avLst/>
              <a:gdLst/>
              <a:ahLst/>
              <a:cxnLst/>
              <a:rect l="l" t="t" r="r" b="b"/>
              <a:pathLst>
                <a:path w="13983" h="16171" extrusionOk="0">
                  <a:moveTo>
                    <a:pt x="6992" y="0"/>
                  </a:moveTo>
                  <a:lnTo>
                    <a:pt x="1" y="4012"/>
                  </a:lnTo>
                  <a:lnTo>
                    <a:pt x="1" y="12098"/>
                  </a:lnTo>
                  <a:lnTo>
                    <a:pt x="6992" y="16171"/>
                  </a:lnTo>
                  <a:lnTo>
                    <a:pt x="13983" y="12098"/>
                  </a:lnTo>
                  <a:lnTo>
                    <a:pt x="13983" y="4043"/>
                  </a:lnTo>
                  <a:lnTo>
                    <a:pt x="6992" y="0"/>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9"/>
            <p:cNvSpPr/>
            <p:nvPr/>
          </p:nvSpPr>
          <p:spPr>
            <a:xfrm>
              <a:off x="8770578" y="2971412"/>
              <a:ext cx="435415" cy="502433"/>
            </a:xfrm>
            <a:custGeom>
              <a:avLst/>
              <a:gdLst/>
              <a:ahLst/>
              <a:cxnLst/>
              <a:rect l="l" t="t" r="r" b="b"/>
              <a:pathLst>
                <a:path w="14014" h="16171" extrusionOk="0">
                  <a:moveTo>
                    <a:pt x="14013" y="12098"/>
                  </a:moveTo>
                  <a:lnTo>
                    <a:pt x="6992" y="16171"/>
                  </a:lnTo>
                  <a:lnTo>
                    <a:pt x="1" y="12098"/>
                  </a:lnTo>
                  <a:lnTo>
                    <a:pt x="1" y="4012"/>
                  </a:lnTo>
                  <a:lnTo>
                    <a:pt x="7022" y="0"/>
                  </a:lnTo>
                  <a:lnTo>
                    <a:pt x="14013" y="4043"/>
                  </a:lnTo>
                  <a:close/>
                </a:path>
              </a:pathLst>
            </a:custGeom>
            <a:solidFill>
              <a:srgbClr val="DDF4F7">
                <a:alpha val="79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9"/>
            <p:cNvSpPr/>
            <p:nvPr/>
          </p:nvSpPr>
          <p:spPr>
            <a:xfrm>
              <a:off x="8988751" y="3347266"/>
              <a:ext cx="434452" cy="503396"/>
            </a:xfrm>
            <a:custGeom>
              <a:avLst/>
              <a:gdLst/>
              <a:ahLst/>
              <a:cxnLst/>
              <a:rect l="l" t="t" r="r" b="b"/>
              <a:pathLst>
                <a:path w="13983" h="16202" extrusionOk="0">
                  <a:moveTo>
                    <a:pt x="6991" y="1"/>
                  </a:moveTo>
                  <a:lnTo>
                    <a:pt x="0" y="4074"/>
                  </a:lnTo>
                  <a:lnTo>
                    <a:pt x="0" y="12129"/>
                  </a:lnTo>
                  <a:lnTo>
                    <a:pt x="6991" y="16202"/>
                  </a:lnTo>
                  <a:lnTo>
                    <a:pt x="13982" y="12129"/>
                  </a:lnTo>
                  <a:lnTo>
                    <a:pt x="13982" y="4074"/>
                  </a:lnTo>
                  <a:lnTo>
                    <a:pt x="6991"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9"/>
            <p:cNvSpPr/>
            <p:nvPr/>
          </p:nvSpPr>
          <p:spPr>
            <a:xfrm>
              <a:off x="8988751" y="2594595"/>
              <a:ext cx="434452" cy="501501"/>
            </a:xfrm>
            <a:custGeom>
              <a:avLst/>
              <a:gdLst/>
              <a:ahLst/>
              <a:cxnLst/>
              <a:rect l="l" t="t" r="r" b="b"/>
              <a:pathLst>
                <a:path w="13983" h="16141" extrusionOk="0">
                  <a:moveTo>
                    <a:pt x="13982" y="12128"/>
                  </a:moveTo>
                  <a:lnTo>
                    <a:pt x="6991" y="16140"/>
                  </a:lnTo>
                  <a:lnTo>
                    <a:pt x="0" y="12128"/>
                  </a:lnTo>
                  <a:lnTo>
                    <a:pt x="0" y="4013"/>
                  </a:lnTo>
                  <a:lnTo>
                    <a:pt x="6991" y="0"/>
                  </a:lnTo>
                  <a:lnTo>
                    <a:pt x="13982"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9"/>
            <p:cNvSpPr/>
            <p:nvPr/>
          </p:nvSpPr>
          <p:spPr>
            <a:xfrm>
              <a:off x="5724910" y="4478649"/>
              <a:ext cx="435415" cy="501501"/>
            </a:xfrm>
            <a:custGeom>
              <a:avLst/>
              <a:gdLst/>
              <a:ahLst/>
              <a:cxnLst/>
              <a:rect l="l" t="t" r="r" b="b"/>
              <a:pathLst>
                <a:path w="14014" h="16141" extrusionOk="0">
                  <a:moveTo>
                    <a:pt x="7022" y="1"/>
                  </a:moveTo>
                  <a:lnTo>
                    <a:pt x="1" y="4013"/>
                  </a:lnTo>
                  <a:lnTo>
                    <a:pt x="1" y="12128"/>
                  </a:lnTo>
                  <a:lnTo>
                    <a:pt x="6992" y="16141"/>
                  </a:lnTo>
                  <a:lnTo>
                    <a:pt x="14013" y="12128"/>
                  </a:lnTo>
                  <a:lnTo>
                    <a:pt x="14013" y="4013"/>
                  </a:lnTo>
                  <a:lnTo>
                    <a:pt x="7022" y="1"/>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9"/>
            <p:cNvSpPr/>
            <p:nvPr/>
          </p:nvSpPr>
          <p:spPr>
            <a:xfrm>
              <a:off x="6160294" y="3677820"/>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9"/>
            <p:cNvSpPr/>
            <p:nvPr/>
          </p:nvSpPr>
          <p:spPr>
            <a:xfrm>
              <a:off x="5724910" y="3427551"/>
              <a:ext cx="435415" cy="502433"/>
            </a:xfrm>
            <a:custGeom>
              <a:avLst/>
              <a:gdLst/>
              <a:ahLst/>
              <a:cxnLst/>
              <a:rect l="l" t="t" r="r" b="b"/>
              <a:pathLst>
                <a:path w="14014" h="16171" extrusionOk="0">
                  <a:moveTo>
                    <a:pt x="14013" y="12128"/>
                  </a:moveTo>
                  <a:lnTo>
                    <a:pt x="6992" y="16171"/>
                  </a:lnTo>
                  <a:lnTo>
                    <a:pt x="1" y="12128"/>
                  </a:lnTo>
                  <a:lnTo>
                    <a:pt x="1" y="4043"/>
                  </a:lnTo>
                  <a:lnTo>
                    <a:pt x="7022" y="0"/>
                  </a:lnTo>
                  <a:lnTo>
                    <a:pt x="14013"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9"/>
            <p:cNvSpPr/>
            <p:nvPr/>
          </p:nvSpPr>
          <p:spPr>
            <a:xfrm>
              <a:off x="6812857" y="2251769"/>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9"/>
          <p:cNvGrpSpPr/>
          <p:nvPr/>
        </p:nvGrpSpPr>
        <p:grpSpPr>
          <a:xfrm>
            <a:off x="7700866" y="2777360"/>
            <a:ext cx="509082" cy="506938"/>
            <a:chOff x="6557866" y="2143179"/>
            <a:chExt cx="509082" cy="506938"/>
          </a:xfrm>
        </p:grpSpPr>
        <p:sp>
          <p:nvSpPr>
            <p:cNvPr id="1373" name="Google Shape;1373;p9"/>
            <p:cNvSpPr/>
            <p:nvPr/>
          </p:nvSpPr>
          <p:spPr>
            <a:xfrm>
              <a:off x="6557866" y="2384220"/>
              <a:ext cx="25540" cy="23427"/>
            </a:xfrm>
            <a:custGeom>
              <a:avLst/>
              <a:gdLst/>
              <a:ahLst/>
              <a:cxnLst/>
              <a:rect l="l" t="t" r="r" b="b"/>
              <a:pathLst>
                <a:path w="822" h="754" extrusionOk="0">
                  <a:moveTo>
                    <a:pt x="426" y="1"/>
                  </a:moveTo>
                  <a:cubicBezTo>
                    <a:pt x="328" y="1"/>
                    <a:pt x="229" y="39"/>
                    <a:pt x="153" y="115"/>
                  </a:cubicBezTo>
                  <a:cubicBezTo>
                    <a:pt x="1" y="267"/>
                    <a:pt x="1" y="510"/>
                    <a:pt x="153" y="662"/>
                  </a:cubicBezTo>
                  <a:cubicBezTo>
                    <a:pt x="229" y="723"/>
                    <a:pt x="328" y="753"/>
                    <a:pt x="426" y="753"/>
                  </a:cubicBezTo>
                  <a:cubicBezTo>
                    <a:pt x="525" y="753"/>
                    <a:pt x="624" y="723"/>
                    <a:pt x="700" y="662"/>
                  </a:cubicBezTo>
                  <a:cubicBezTo>
                    <a:pt x="821" y="510"/>
                    <a:pt x="821"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9"/>
            <p:cNvSpPr/>
            <p:nvPr/>
          </p:nvSpPr>
          <p:spPr>
            <a:xfrm>
              <a:off x="6639083" y="2303718"/>
              <a:ext cx="23644" cy="23644"/>
            </a:xfrm>
            <a:custGeom>
              <a:avLst/>
              <a:gdLst/>
              <a:ahLst/>
              <a:cxnLst/>
              <a:rect l="l" t="t" r="r" b="b"/>
              <a:pathLst>
                <a:path w="761" h="761" extrusionOk="0">
                  <a:moveTo>
                    <a:pt x="396" y="1"/>
                  </a:moveTo>
                  <a:cubicBezTo>
                    <a:pt x="183" y="1"/>
                    <a:pt x="1" y="183"/>
                    <a:pt x="1" y="396"/>
                  </a:cubicBezTo>
                  <a:cubicBezTo>
                    <a:pt x="1" y="609"/>
                    <a:pt x="183" y="760"/>
                    <a:pt x="396" y="760"/>
                  </a:cubicBezTo>
                  <a:cubicBezTo>
                    <a:pt x="609" y="760"/>
                    <a:pt x="761" y="609"/>
                    <a:pt x="761" y="396"/>
                  </a:cubicBezTo>
                  <a:cubicBezTo>
                    <a:pt x="761" y="183"/>
                    <a:pt x="609"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9"/>
            <p:cNvSpPr/>
            <p:nvPr/>
          </p:nvSpPr>
          <p:spPr>
            <a:xfrm>
              <a:off x="6719368" y="2223433"/>
              <a:ext cx="23644" cy="23644"/>
            </a:xfrm>
            <a:custGeom>
              <a:avLst/>
              <a:gdLst/>
              <a:ahLst/>
              <a:cxnLst/>
              <a:rect l="l" t="t" r="r" b="b"/>
              <a:pathLst>
                <a:path w="761" h="761" extrusionOk="0">
                  <a:moveTo>
                    <a:pt x="396" y="1"/>
                  </a:moveTo>
                  <a:cubicBezTo>
                    <a:pt x="183" y="1"/>
                    <a:pt x="0" y="183"/>
                    <a:pt x="0" y="396"/>
                  </a:cubicBezTo>
                  <a:cubicBezTo>
                    <a:pt x="0" y="609"/>
                    <a:pt x="183" y="761"/>
                    <a:pt x="396" y="761"/>
                  </a:cubicBezTo>
                  <a:cubicBezTo>
                    <a:pt x="608" y="761"/>
                    <a:pt x="760" y="609"/>
                    <a:pt x="760" y="396"/>
                  </a:cubicBezTo>
                  <a:cubicBezTo>
                    <a:pt x="760" y="183"/>
                    <a:pt x="608" y="1"/>
                    <a:pt x="3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
            <p:cNvSpPr/>
            <p:nvPr/>
          </p:nvSpPr>
          <p:spPr>
            <a:xfrm>
              <a:off x="6798689" y="2143179"/>
              <a:ext cx="25540" cy="22464"/>
            </a:xfrm>
            <a:custGeom>
              <a:avLst/>
              <a:gdLst/>
              <a:ahLst/>
              <a:cxnLst/>
              <a:rect l="l" t="t" r="r" b="b"/>
              <a:pathLst>
                <a:path w="822" h="723" extrusionOk="0">
                  <a:moveTo>
                    <a:pt x="445" y="0"/>
                  </a:moveTo>
                  <a:cubicBezTo>
                    <a:pt x="350" y="0"/>
                    <a:pt x="244" y="31"/>
                    <a:pt x="153" y="92"/>
                  </a:cubicBezTo>
                  <a:cubicBezTo>
                    <a:pt x="1" y="244"/>
                    <a:pt x="1" y="456"/>
                    <a:pt x="153" y="608"/>
                  </a:cubicBezTo>
                  <a:cubicBezTo>
                    <a:pt x="229" y="684"/>
                    <a:pt x="327" y="722"/>
                    <a:pt x="422" y="722"/>
                  </a:cubicBezTo>
                  <a:cubicBezTo>
                    <a:pt x="517" y="722"/>
                    <a:pt x="609" y="684"/>
                    <a:pt x="669" y="608"/>
                  </a:cubicBezTo>
                  <a:cubicBezTo>
                    <a:pt x="821" y="456"/>
                    <a:pt x="821" y="244"/>
                    <a:pt x="669" y="92"/>
                  </a:cubicBezTo>
                  <a:cubicBezTo>
                    <a:pt x="624" y="31"/>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9"/>
            <p:cNvSpPr/>
            <p:nvPr/>
          </p:nvSpPr>
          <p:spPr>
            <a:xfrm>
              <a:off x="6718436" y="2384220"/>
              <a:ext cx="26472" cy="23427"/>
            </a:xfrm>
            <a:custGeom>
              <a:avLst/>
              <a:gdLst/>
              <a:ahLst/>
              <a:cxnLst/>
              <a:rect l="l" t="t" r="r" b="b"/>
              <a:pathLst>
                <a:path w="852" h="754" extrusionOk="0">
                  <a:moveTo>
                    <a:pt x="426" y="1"/>
                  </a:moveTo>
                  <a:cubicBezTo>
                    <a:pt x="327" y="1"/>
                    <a:pt x="228" y="39"/>
                    <a:pt x="152" y="115"/>
                  </a:cubicBezTo>
                  <a:cubicBezTo>
                    <a:pt x="0" y="267"/>
                    <a:pt x="0" y="510"/>
                    <a:pt x="152" y="662"/>
                  </a:cubicBezTo>
                  <a:cubicBezTo>
                    <a:pt x="228" y="723"/>
                    <a:pt x="327" y="753"/>
                    <a:pt x="426" y="753"/>
                  </a:cubicBezTo>
                  <a:cubicBezTo>
                    <a:pt x="524" y="753"/>
                    <a:pt x="623" y="723"/>
                    <a:pt x="699" y="662"/>
                  </a:cubicBezTo>
                  <a:cubicBezTo>
                    <a:pt x="851" y="510"/>
                    <a:pt x="851" y="267"/>
                    <a:pt x="699" y="115"/>
                  </a:cubicBezTo>
                  <a:cubicBezTo>
                    <a:pt x="623" y="39"/>
                    <a:pt x="524"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9"/>
            <p:cNvSpPr/>
            <p:nvPr/>
          </p:nvSpPr>
          <p:spPr>
            <a:xfrm>
              <a:off x="6798689" y="2303967"/>
              <a:ext cx="25540" cy="24110"/>
            </a:xfrm>
            <a:custGeom>
              <a:avLst/>
              <a:gdLst/>
              <a:ahLst/>
              <a:cxnLst/>
              <a:rect l="l" t="t" r="r" b="b"/>
              <a:pathLst>
                <a:path w="822" h="776" extrusionOk="0">
                  <a:moveTo>
                    <a:pt x="445" y="0"/>
                  </a:moveTo>
                  <a:cubicBezTo>
                    <a:pt x="350" y="0"/>
                    <a:pt x="244" y="38"/>
                    <a:pt x="153" y="114"/>
                  </a:cubicBezTo>
                  <a:cubicBezTo>
                    <a:pt x="1" y="266"/>
                    <a:pt x="1" y="509"/>
                    <a:pt x="153" y="661"/>
                  </a:cubicBezTo>
                  <a:cubicBezTo>
                    <a:pt x="229" y="737"/>
                    <a:pt x="327" y="775"/>
                    <a:pt x="422" y="775"/>
                  </a:cubicBezTo>
                  <a:cubicBezTo>
                    <a:pt x="517" y="775"/>
                    <a:pt x="609" y="737"/>
                    <a:pt x="669" y="661"/>
                  </a:cubicBezTo>
                  <a:cubicBezTo>
                    <a:pt x="821" y="509"/>
                    <a:pt x="821" y="266"/>
                    <a:pt x="669" y="114"/>
                  </a:cubicBezTo>
                  <a:cubicBezTo>
                    <a:pt x="624" y="38"/>
                    <a:pt x="540" y="0"/>
                    <a:pt x="4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9"/>
            <p:cNvSpPr/>
            <p:nvPr/>
          </p:nvSpPr>
          <p:spPr>
            <a:xfrm>
              <a:off x="6879906" y="2223682"/>
              <a:ext cx="26472" cy="24110"/>
            </a:xfrm>
            <a:custGeom>
              <a:avLst/>
              <a:gdLst/>
              <a:ahLst/>
              <a:cxnLst/>
              <a:rect l="l" t="t" r="r" b="b"/>
              <a:pathLst>
                <a:path w="852" h="776" extrusionOk="0">
                  <a:moveTo>
                    <a:pt x="426" y="1"/>
                  </a:moveTo>
                  <a:cubicBezTo>
                    <a:pt x="327" y="1"/>
                    <a:pt x="229" y="39"/>
                    <a:pt x="153" y="115"/>
                  </a:cubicBezTo>
                  <a:cubicBezTo>
                    <a:pt x="1" y="267"/>
                    <a:pt x="1" y="510"/>
                    <a:pt x="153" y="662"/>
                  </a:cubicBezTo>
                  <a:cubicBezTo>
                    <a:pt x="229" y="738"/>
                    <a:pt x="327" y="776"/>
                    <a:pt x="426" y="776"/>
                  </a:cubicBezTo>
                  <a:cubicBezTo>
                    <a:pt x="525" y="776"/>
                    <a:pt x="624" y="738"/>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9"/>
            <p:cNvSpPr/>
            <p:nvPr/>
          </p:nvSpPr>
          <p:spPr>
            <a:xfrm>
              <a:off x="6798689" y="2465437"/>
              <a:ext cx="25540" cy="24110"/>
            </a:xfrm>
            <a:custGeom>
              <a:avLst/>
              <a:gdLst/>
              <a:ahLst/>
              <a:cxnLst/>
              <a:rect l="l" t="t" r="r" b="b"/>
              <a:pathLst>
                <a:path w="822" h="776" extrusionOk="0">
                  <a:moveTo>
                    <a:pt x="445" y="1"/>
                  </a:moveTo>
                  <a:cubicBezTo>
                    <a:pt x="350" y="1"/>
                    <a:pt x="244" y="39"/>
                    <a:pt x="153" y="115"/>
                  </a:cubicBezTo>
                  <a:cubicBezTo>
                    <a:pt x="1" y="267"/>
                    <a:pt x="1" y="510"/>
                    <a:pt x="153" y="662"/>
                  </a:cubicBezTo>
                  <a:cubicBezTo>
                    <a:pt x="229" y="738"/>
                    <a:pt x="327" y="776"/>
                    <a:pt x="422" y="776"/>
                  </a:cubicBezTo>
                  <a:cubicBezTo>
                    <a:pt x="517" y="776"/>
                    <a:pt x="609" y="738"/>
                    <a:pt x="669" y="662"/>
                  </a:cubicBezTo>
                  <a:cubicBezTo>
                    <a:pt x="821" y="510"/>
                    <a:pt x="821" y="267"/>
                    <a:pt x="669" y="115"/>
                  </a:cubicBezTo>
                  <a:cubicBezTo>
                    <a:pt x="624" y="39"/>
                    <a:pt x="540"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9"/>
            <p:cNvSpPr/>
            <p:nvPr/>
          </p:nvSpPr>
          <p:spPr>
            <a:xfrm>
              <a:off x="6879906" y="2384220"/>
              <a:ext cx="26472" cy="23427"/>
            </a:xfrm>
            <a:custGeom>
              <a:avLst/>
              <a:gdLst/>
              <a:ahLst/>
              <a:cxnLst/>
              <a:rect l="l" t="t" r="r" b="b"/>
              <a:pathLst>
                <a:path w="852" h="754" extrusionOk="0">
                  <a:moveTo>
                    <a:pt x="426" y="1"/>
                  </a:moveTo>
                  <a:cubicBezTo>
                    <a:pt x="327" y="1"/>
                    <a:pt x="229" y="39"/>
                    <a:pt x="153" y="115"/>
                  </a:cubicBezTo>
                  <a:cubicBezTo>
                    <a:pt x="1" y="267"/>
                    <a:pt x="1" y="510"/>
                    <a:pt x="153" y="662"/>
                  </a:cubicBezTo>
                  <a:cubicBezTo>
                    <a:pt x="229" y="723"/>
                    <a:pt x="327" y="753"/>
                    <a:pt x="426" y="753"/>
                  </a:cubicBezTo>
                  <a:cubicBezTo>
                    <a:pt x="525" y="753"/>
                    <a:pt x="624" y="723"/>
                    <a:pt x="700" y="662"/>
                  </a:cubicBezTo>
                  <a:cubicBezTo>
                    <a:pt x="852" y="510"/>
                    <a:pt x="852" y="267"/>
                    <a:pt x="700" y="115"/>
                  </a:cubicBezTo>
                  <a:cubicBezTo>
                    <a:pt x="624" y="39"/>
                    <a:pt x="525" y="1"/>
                    <a:pt x="4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9"/>
            <p:cNvSpPr/>
            <p:nvPr/>
          </p:nvSpPr>
          <p:spPr>
            <a:xfrm>
              <a:off x="6960191" y="2303967"/>
              <a:ext cx="26472" cy="24110"/>
            </a:xfrm>
            <a:custGeom>
              <a:avLst/>
              <a:gdLst/>
              <a:ahLst/>
              <a:cxnLst/>
              <a:rect l="l" t="t" r="r" b="b"/>
              <a:pathLst>
                <a:path w="852" h="776" extrusionOk="0">
                  <a:moveTo>
                    <a:pt x="426" y="0"/>
                  </a:moveTo>
                  <a:cubicBezTo>
                    <a:pt x="327" y="0"/>
                    <a:pt x="228" y="38"/>
                    <a:pt x="152" y="114"/>
                  </a:cubicBezTo>
                  <a:cubicBezTo>
                    <a:pt x="0" y="266"/>
                    <a:pt x="0" y="509"/>
                    <a:pt x="152" y="661"/>
                  </a:cubicBezTo>
                  <a:cubicBezTo>
                    <a:pt x="228" y="737"/>
                    <a:pt x="327" y="775"/>
                    <a:pt x="426" y="775"/>
                  </a:cubicBezTo>
                  <a:cubicBezTo>
                    <a:pt x="525" y="775"/>
                    <a:pt x="623" y="737"/>
                    <a:pt x="699" y="661"/>
                  </a:cubicBezTo>
                  <a:cubicBezTo>
                    <a:pt x="851" y="509"/>
                    <a:pt x="851" y="266"/>
                    <a:pt x="699" y="114"/>
                  </a:cubicBezTo>
                  <a:cubicBezTo>
                    <a:pt x="623"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9"/>
            <p:cNvSpPr/>
            <p:nvPr/>
          </p:nvSpPr>
          <p:spPr>
            <a:xfrm>
              <a:off x="6881802" y="2546437"/>
              <a:ext cx="23644" cy="23644"/>
            </a:xfrm>
            <a:custGeom>
              <a:avLst/>
              <a:gdLst/>
              <a:ahLst/>
              <a:cxnLst/>
              <a:rect l="l" t="t" r="r" b="b"/>
              <a:pathLst>
                <a:path w="761" h="761" extrusionOk="0">
                  <a:moveTo>
                    <a:pt x="365" y="0"/>
                  </a:moveTo>
                  <a:cubicBezTo>
                    <a:pt x="152" y="0"/>
                    <a:pt x="0" y="152"/>
                    <a:pt x="0" y="365"/>
                  </a:cubicBezTo>
                  <a:cubicBezTo>
                    <a:pt x="0" y="578"/>
                    <a:pt x="152" y="760"/>
                    <a:pt x="365" y="760"/>
                  </a:cubicBezTo>
                  <a:cubicBezTo>
                    <a:pt x="578" y="760"/>
                    <a:pt x="760" y="578"/>
                    <a:pt x="760" y="365"/>
                  </a:cubicBezTo>
                  <a:cubicBezTo>
                    <a:pt x="760" y="152"/>
                    <a:pt x="578" y="0"/>
                    <a:pt x="3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9"/>
            <p:cNvSpPr/>
            <p:nvPr/>
          </p:nvSpPr>
          <p:spPr>
            <a:xfrm>
              <a:off x="6961123" y="2465220"/>
              <a:ext cx="23644" cy="23644"/>
            </a:xfrm>
            <a:custGeom>
              <a:avLst/>
              <a:gdLst/>
              <a:ahLst/>
              <a:cxnLst/>
              <a:rect l="l" t="t" r="r" b="b"/>
              <a:pathLst>
                <a:path w="761" h="761" extrusionOk="0">
                  <a:moveTo>
                    <a:pt x="396" y="0"/>
                  </a:moveTo>
                  <a:cubicBezTo>
                    <a:pt x="183" y="0"/>
                    <a:pt x="1" y="183"/>
                    <a:pt x="1" y="395"/>
                  </a:cubicBezTo>
                  <a:cubicBezTo>
                    <a:pt x="1" y="608"/>
                    <a:pt x="183" y="760"/>
                    <a:pt x="396" y="760"/>
                  </a:cubicBezTo>
                  <a:cubicBezTo>
                    <a:pt x="609" y="760"/>
                    <a:pt x="761" y="608"/>
                    <a:pt x="761" y="395"/>
                  </a:cubicBezTo>
                  <a:cubicBezTo>
                    <a:pt x="761" y="183"/>
                    <a:pt x="609"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9"/>
            <p:cNvSpPr/>
            <p:nvPr/>
          </p:nvSpPr>
          <p:spPr>
            <a:xfrm>
              <a:off x="7040445" y="2384220"/>
              <a:ext cx="26503" cy="23427"/>
            </a:xfrm>
            <a:custGeom>
              <a:avLst/>
              <a:gdLst/>
              <a:ahLst/>
              <a:cxnLst/>
              <a:rect l="l" t="t" r="r" b="b"/>
              <a:pathLst>
                <a:path w="853" h="754" extrusionOk="0">
                  <a:moveTo>
                    <a:pt x="438" y="1"/>
                  </a:moveTo>
                  <a:cubicBezTo>
                    <a:pt x="335" y="1"/>
                    <a:pt x="229" y="39"/>
                    <a:pt x="153" y="115"/>
                  </a:cubicBezTo>
                  <a:cubicBezTo>
                    <a:pt x="1" y="267"/>
                    <a:pt x="1" y="510"/>
                    <a:pt x="153" y="662"/>
                  </a:cubicBezTo>
                  <a:cubicBezTo>
                    <a:pt x="229" y="723"/>
                    <a:pt x="328" y="753"/>
                    <a:pt x="427" y="753"/>
                  </a:cubicBezTo>
                  <a:cubicBezTo>
                    <a:pt x="525" y="753"/>
                    <a:pt x="624" y="723"/>
                    <a:pt x="700" y="662"/>
                  </a:cubicBezTo>
                  <a:cubicBezTo>
                    <a:pt x="852" y="510"/>
                    <a:pt x="852" y="267"/>
                    <a:pt x="700" y="115"/>
                  </a:cubicBezTo>
                  <a:cubicBezTo>
                    <a:pt x="639" y="39"/>
                    <a:pt x="541" y="1"/>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9"/>
            <p:cNvSpPr/>
            <p:nvPr/>
          </p:nvSpPr>
          <p:spPr>
            <a:xfrm>
              <a:off x="6638151" y="2464505"/>
              <a:ext cx="26472" cy="23396"/>
            </a:xfrm>
            <a:custGeom>
              <a:avLst/>
              <a:gdLst/>
              <a:ahLst/>
              <a:cxnLst/>
              <a:rect l="l" t="t" r="r" b="b"/>
              <a:pathLst>
                <a:path w="852" h="753" extrusionOk="0">
                  <a:moveTo>
                    <a:pt x="426" y="0"/>
                  </a:moveTo>
                  <a:cubicBezTo>
                    <a:pt x="327" y="0"/>
                    <a:pt x="228" y="38"/>
                    <a:pt x="152" y="114"/>
                  </a:cubicBezTo>
                  <a:cubicBezTo>
                    <a:pt x="0" y="266"/>
                    <a:pt x="0" y="510"/>
                    <a:pt x="152" y="662"/>
                  </a:cubicBezTo>
                  <a:cubicBezTo>
                    <a:pt x="228" y="722"/>
                    <a:pt x="320" y="753"/>
                    <a:pt x="415" y="753"/>
                  </a:cubicBezTo>
                  <a:cubicBezTo>
                    <a:pt x="510" y="753"/>
                    <a:pt x="608" y="722"/>
                    <a:pt x="700" y="662"/>
                  </a:cubicBezTo>
                  <a:cubicBezTo>
                    <a:pt x="851" y="510"/>
                    <a:pt x="851" y="266"/>
                    <a:pt x="700" y="114"/>
                  </a:cubicBezTo>
                  <a:cubicBezTo>
                    <a:pt x="624" y="38"/>
                    <a:pt x="525"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9"/>
            <p:cNvSpPr/>
            <p:nvPr/>
          </p:nvSpPr>
          <p:spPr>
            <a:xfrm>
              <a:off x="6718436" y="2545722"/>
              <a:ext cx="26472" cy="24110"/>
            </a:xfrm>
            <a:custGeom>
              <a:avLst/>
              <a:gdLst/>
              <a:ahLst/>
              <a:cxnLst/>
              <a:rect l="l" t="t" r="r" b="b"/>
              <a:pathLst>
                <a:path w="852" h="776" extrusionOk="0">
                  <a:moveTo>
                    <a:pt x="426" y="0"/>
                  </a:moveTo>
                  <a:cubicBezTo>
                    <a:pt x="327" y="0"/>
                    <a:pt x="228" y="38"/>
                    <a:pt x="152" y="114"/>
                  </a:cubicBezTo>
                  <a:cubicBezTo>
                    <a:pt x="0" y="266"/>
                    <a:pt x="0" y="510"/>
                    <a:pt x="152" y="662"/>
                  </a:cubicBezTo>
                  <a:cubicBezTo>
                    <a:pt x="228" y="738"/>
                    <a:pt x="327" y="776"/>
                    <a:pt x="426" y="776"/>
                  </a:cubicBezTo>
                  <a:cubicBezTo>
                    <a:pt x="524" y="776"/>
                    <a:pt x="623" y="738"/>
                    <a:pt x="699" y="662"/>
                  </a:cubicBezTo>
                  <a:cubicBezTo>
                    <a:pt x="851" y="510"/>
                    <a:pt x="851" y="266"/>
                    <a:pt x="699" y="114"/>
                  </a:cubicBezTo>
                  <a:cubicBezTo>
                    <a:pt x="623" y="38"/>
                    <a:pt x="524" y="0"/>
                    <a:pt x="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
            <p:cNvSpPr/>
            <p:nvPr/>
          </p:nvSpPr>
          <p:spPr>
            <a:xfrm>
              <a:off x="6798689" y="2626007"/>
              <a:ext cx="25540" cy="24110"/>
            </a:xfrm>
            <a:custGeom>
              <a:avLst/>
              <a:gdLst/>
              <a:ahLst/>
              <a:cxnLst/>
              <a:rect l="l" t="t" r="r" b="b"/>
              <a:pathLst>
                <a:path w="822" h="776" extrusionOk="0">
                  <a:moveTo>
                    <a:pt x="422" y="0"/>
                  </a:moveTo>
                  <a:cubicBezTo>
                    <a:pt x="327" y="0"/>
                    <a:pt x="229" y="38"/>
                    <a:pt x="153" y="114"/>
                  </a:cubicBezTo>
                  <a:cubicBezTo>
                    <a:pt x="1" y="266"/>
                    <a:pt x="1" y="509"/>
                    <a:pt x="153" y="661"/>
                  </a:cubicBezTo>
                  <a:cubicBezTo>
                    <a:pt x="244" y="737"/>
                    <a:pt x="350" y="775"/>
                    <a:pt x="445" y="775"/>
                  </a:cubicBezTo>
                  <a:cubicBezTo>
                    <a:pt x="540" y="775"/>
                    <a:pt x="624" y="737"/>
                    <a:pt x="669" y="661"/>
                  </a:cubicBezTo>
                  <a:cubicBezTo>
                    <a:pt x="821" y="509"/>
                    <a:pt x="821" y="266"/>
                    <a:pt x="669" y="114"/>
                  </a:cubicBezTo>
                  <a:cubicBezTo>
                    <a:pt x="609" y="38"/>
                    <a:pt x="517" y="0"/>
                    <a:pt x="4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9"/>
          <p:cNvGrpSpPr/>
          <p:nvPr/>
        </p:nvGrpSpPr>
        <p:grpSpPr>
          <a:xfrm>
            <a:off x="7024689" y="3934220"/>
            <a:ext cx="1038857" cy="1038888"/>
            <a:chOff x="5881689" y="3300040"/>
            <a:chExt cx="1038857" cy="1038888"/>
          </a:xfrm>
        </p:grpSpPr>
        <p:sp>
          <p:nvSpPr>
            <p:cNvPr id="1390" name="Google Shape;1390;p9"/>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9"/>
            <p:cNvGrpSpPr/>
            <p:nvPr/>
          </p:nvGrpSpPr>
          <p:grpSpPr>
            <a:xfrm>
              <a:off x="5881689" y="3300040"/>
              <a:ext cx="1038857" cy="1038888"/>
              <a:chOff x="5881689" y="3300040"/>
              <a:chExt cx="1038857" cy="1038888"/>
            </a:xfrm>
          </p:grpSpPr>
          <p:sp>
            <p:nvSpPr>
              <p:cNvPr id="1392" name="Google Shape;1392;p9"/>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9"/>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9"/>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9"/>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9"/>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9"/>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9"/>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7" name="Google Shape;1407;p9"/>
          <p:cNvGrpSpPr/>
          <p:nvPr/>
        </p:nvGrpSpPr>
        <p:grpSpPr>
          <a:xfrm rot="10800000" flipH="1">
            <a:off x="7605112" y="-135712"/>
            <a:ext cx="1038857" cy="1038888"/>
            <a:chOff x="5881689" y="3300040"/>
            <a:chExt cx="1038857" cy="1038888"/>
          </a:xfrm>
        </p:grpSpPr>
        <p:sp>
          <p:nvSpPr>
            <p:cNvPr id="1408" name="Google Shape;1408;p9"/>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9" name="Google Shape;1409;p9"/>
            <p:cNvGrpSpPr/>
            <p:nvPr/>
          </p:nvGrpSpPr>
          <p:grpSpPr>
            <a:xfrm>
              <a:off x="5881689" y="3300040"/>
              <a:ext cx="1038857" cy="1038888"/>
              <a:chOff x="5881689" y="3300040"/>
              <a:chExt cx="1038857" cy="1038888"/>
            </a:xfrm>
          </p:grpSpPr>
          <p:sp>
            <p:nvSpPr>
              <p:cNvPr id="1410" name="Google Shape;1410;p9"/>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5" name="Google Shape;1425;p9"/>
          <p:cNvGrpSpPr/>
          <p:nvPr/>
        </p:nvGrpSpPr>
        <p:grpSpPr>
          <a:xfrm>
            <a:off x="6360386" y="-478120"/>
            <a:ext cx="3262940" cy="2478716"/>
            <a:chOff x="6364688" y="-473685"/>
            <a:chExt cx="3262940" cy="2478716"/>
          </a:xfrm>
        </p:grpSpPr>
        <p:sp>
          <p:nvSpPr>
            <p:cNvPr id="1426" name="Google Shape;1426;p9"/>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Resources">
  <p:cSld name="TITLE_AND_BODY_1_1">
    <p:spTree>
      <p:nvGrpSpPr>
        <p:cNvPr id="1" name="Shape 1439"/>
        <p:cNvGrpSpPr/>
        <p:nvPr/>
      </p:nvGrpSpPr>
      <p:grpSpPr>
        <a:xfrm>
          <a:off x="0" y="0"/>
          <a:ext cx="0" cy="0"/>
          <a:chOff x="0" y="0"/>
          <a:chExt cx="0" cy="0"/>
        </a:xfrm>
      </p:grpSpPr>
      <p:sp>
        <p:nvSpPr>
          <p:cNvPr id="1440" name="Google Shape;1440;p10"/>
          <p:cNvSpPr txBox="1">
            <a:spLocks noGrp="1"/>
          </p:cNvSpPr>
          <p:nvPr>
            <p:ph type="subTitle" idx="1"/>
          </p:nvPr>
        </p:nvSpPr>
        <p:spPr>
          <a:xfrm>
            <a:off x="4312750" y="1141200"/>
            <a:ext cx="4108800" cy="2861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41" name="Google Shape;1441;p10"/>
          <p:cNvSpPr txBox="1">
            <a:spLocks noGrp="1"/>
          </p:cNvSpPr>
          <p:nvPr>
            <p:ph type="title"/>
          </p:nvPr>
        </p:nvSpPr>
        <p:spPr>
          <a:xfrm>
            <a:off x="1143575" y="2306550"/>
            <a:ext cx="2849700" cy="530400"/>
          </a:xfrm>
          <a:prstGeom prst="rect">
            <a:avLst/>
          </a:prstGeom>
        </p:spPr>
        <p:txBody>
          <a:bodyPr spcFirstLastPara="1" wrap="square" lIns="91425" tIns="91425" rIns="91425" bIns="91425" anchor="ctr" anchorCtr="0">
            <a:noAutofit/>
          </a:bodyPr>
          <a:lstStyle>
            <a:lvl1pPr lvl="0" rtl="0">
              <a:spcBef>
                <a:spcPts val="0"/>
              </a:spcBef>
              <a:spcAft>
                <a:spcPts val="0"/>
              </a:spcAft>
              <a:buSzPts val="2600"/>
              <a:buNone/>
              <a:defRPr sz="2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42" name="Google Shape;1442;p10"/>
          <p:cNvGrpSpPr/>
          <p:nvPr/>
        </p:nvGrpSpPr>
        <p:grpSpPr>
          <a:xfrm rot="10800000" flipH="1">
            <a:off x="7609414" y="-131277"/>
            <a:ext cx="1038857" cy="1038888"/>
            <a:chOff x="5881689" y="3300040"/>
            <a:chExt cx="1038857" cy="1038888"/>
          </a:xfrm>
        </p:grpSpPr>
        <p:sp>
          <p:nvSpPr>
            <p:cNvPr id="1443" name="Google Shape;1443;p10"/>
            <p:cNvSpPr/>
            <p:nvPr/>
          </p:nvSpPr>
          <p:spPr>
            <a:xfrm>
              <a:off x="6209385" y="3796321"/>
              <a:ext cx="51980" cy="47257"/>
            </a:xfrm>
            <a:custGeom>
              <a:avLst/>
              <a:gdLst/>
              <a:ahLst/>
              <a:cxnLst/>
              <a:rect l="l" t="t" r="r" b="b"/>
              <a:pathLst>
                <a:path w="1673" h="1521" extrusionOk="0">
                  <a:moveTo>
                    <a:pt x="837" y="1"/>
                  </a:moveTo>
                  <a:cubicBezTo>
                    <a:pt x="647" y="1"/>
                    <a:pt x="457" y="77"/>
                    <a:pt x="305" y="229"/>
                  </a:cubicBezTo>
                  <a:cubicBezTo>
                    <a:pt x="1" y="533"/>
                    <a:pt x="1" y="989"/>
                    <a:pt x="305" y="1293"/>
                  </a:cubicBezTo>
                  <a:cubicBezTo>
                    <a:pt x="457" y="1445"/>
                    <a:pt x="647" y="1521"/>
                    <a:pt x="837" y="1521"/>
                  </a:cubicBezTo>
                  <a:cubicBezTo>
                    <a:pt x="1027" y="1521"/>
                    <a:pt x="1217" y="1445"/>
                    <a:pt x="1369" y="1293"/>
                  </a:cubicBezTo>
                  <a:cubicBezTo>
                    <a:pt x="1673" y="989"/>
                    <a:pt x="1673" y="533"/>
                    <a:pt x="1369" y="229"/>
                  </a:cubicBezTo>
                  <a:cubicBezTo>
                    <a:pt x="1217" y="77"/>
                    <a:pt x="102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4" name="Google Shape;1444;p10"/>
            <p:cNvGrpSpPr/>
            <p:nvPr/>
          </p:nvGrpSpPr>
          <p:grpSpPr>
            <a:xfrm>
              <a:off x="5881689" y="3300040"/>
              <a:ext cx="1038857" cy="1038888"/>
              <a:chOff x="5881689" y="3300040"/>
              <a:chExt cx="1038857" cy="1038888"/>
            </a:xfrm>
          </p:grpSpPr>
          <p:sp>
            <p:nvSpPr>
              <p:cNvPr id="1445" name="Google Shape;1445;p10"/>
              <p:cNvSpPr/>
              <p:nvPr/>
            </p:nvSpPr>
            <p:spPr>
              <a:xfrm>
                <a:off x="5881689" y="3795855"/>
                <a:ext cx="47257" cy="47257"/>
              </a:xfrm>
              <a:custGeom>
                <a:avLst/>
                <a:gdLst/>
                <a:ahLst/>
                <a:cxnLst/>
                <a:rect l="l" t="t" r="r" b="b"/>
                <a:pathLst>
                  <a:path w="1521" h="1521" extrusionOk="0">
                    <a:moveTo>
                      <a:pt x="760" y="1"/>
                    </a:moveTo>
                    <a:cubicBezTo>
                      <a:pt x="335" y="1"/>
                      <a:pt x="0" y="335"/>
                      <a:pt x="0" y="760"/>
                    </a:cubicBezTo>
                    <a:cubicBezTo>
                      <a:pt x="0" y="1186"/>
                      <a:pt x="335" y="1520"/>
                      <a:pt x="760" y="1520"/>
                    </a:cubicBezTo>
                    <a:cubicBezTo>
                      <a:pt x="1186" y="1520"/>
                      <a:pt x="1520" y="1186"/>
                      <a:pt x="1520" y="760"/>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
              <p:cNvSpPr/>
              <p:nvPr/>
            </p:nvSpPr>
            <p:spPr>
              <a:xfrm>
                <a:off x="6044123"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0"/>
              <p:cNvSpPr/>
              <p:nvPr/>
            </p:nvSpPr>
            <p:spPr>
              <a:xfrm>
                <a:off x="6209385" y="3465798"/>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0"/>
              <p:cNvSpPr/>
              <p:nvPr/>
            </p:nvSpPr>
            <p:spPr>
              <a:xfrm>
                <a:off x="6377504" y="3300040"/>
                <a:ext cx="47226" cy="47257"/>
              </a:xfrm>
              <a:custGeom>
                <a:avLst/>
                <a:gdLst/>
                <a:ahLst/>
                <a:cxnLst/>
                <a:rect l="l" t="t" r="r" b="b"/>
                <a:pathLst>
                  <a:path w="1520" h="1521" extrusionOk="0">
                    <a:moveTo>
                      <a:pt x="760" y="1"/>
                    </a:moveTo>
                    <a:cubicBezTo>
                      <a:pt x="335" y="1"/>
                      <a:pt x="0" y="335"/>
                      <a:pt x="0" y="761"/>
                    </a:cubicBezTo>
                    <a:cubicBezTo>
                      <a:pt x="0" y="1186"/>
                      <a:pt x="335" y="1521"/>
                      <a:pt x="760" y="1521"/>
                    </a:cubicBezTo>
                    <a:cubicBezTo>
                      <a:pt x="1186" y="1521"/>
                      <a:pt x="1520" y="1186"/>
                      <a:pt x="1520" y="761"/>
                    </a:cubicBezTo>
                    <a:cubicBezTo>
                      <a:pt x="1520" y="335"/>
                      <a:pt x="1186"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0"/>
              <p:cNvSpPr/>
              <p:nvPr/>
            </p:nvSpPr>
            <p:spPr>
              <a:xfrm>
                <a:off x="6374677" y="3631059"/>
                <a:ext cx="51949" cy="47257"/>
              </a:xfrm>
              <a:custGeom>
                <a:avLst/>
                <a:gdLst/>
                <a:ahLst/>
                <a:cxnLst/>
                <a:rect l="l" t="t" r="r" b="b"/>
                <a:pathLst>
                  <a:path w="1672" h="1521" extrusionOk="0">
                    <a:moveTo>
                      <a:pt x="836" y="1"/>
                    </a:moveTo>
                    <a:cubicBezTo>
                      <a:pt x="646" y="1"/>
                      <a:pt x="456" y="77"/>
                      <a:pt x="304" y="229"/>
                    </a:cubicBezTo>
                    <a:cubicBezTo>
                      <a:pt x="0" y="532"/>
                      <a:pt x="0"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0"/>
              <p:cNvSpPr/>
              <p:nvPr/>
            </p:nvSpPr>
            <p:spPr>
              <a:xfrm>
                <a:off x="6539938" y="3465798"/>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0"/>
              <p:cNvSpPr/>
              <p:nvPr/>
            </p:nvSpPr>
            <p:spPr>
              <a:xfrm>
                <a:off x="6374677" y="3961613"/>
                <a:ext cx="51949" cy="47226"/>
              </a:xfrm>
              <a:custGeom>
                <a:avLst/>
                <a:gdLst/>
                <a:ahLst/>
                <a:cxnLst/>
                <a:rect l="l" t="t" r="r" b="b"/>
                <a:pathLst>
                  <a:path w="1672" h="1520"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0"/>
              <p:cNvSpPr/>
              <p:nvPr/>
            </p:nvSpPr>
            <p:spPr>
              <a:xfrm>
                <a:off x="6539938" y="3796321"/>
                <a:ext cx="51980" cy="47257"/>
              </a:xfrm>
              <a:custGeom>
                <a:avLst/>
                <a:gdLst/>
                <a:ahLst/>
                <a:cxnLst/>
                <a:rect l="l" t="t" r="r" b="b"/>
                <a:pathLst>
                  <a:path w="1673" h="1521" extrusionOk="0">
                    <a:moveTo>
                      <a:pt x="836" y="1"/>
                    </a:moveTo>
                    <a:cubicBezTo>
                      <a:pt x="646" y="1"/>
                      <a:pt x="456" y="77"/>
                      <a:pt x="304" y="229"/>
                    </a:cubicBezTo>
                    <a:cubicBezTo>
                      <a:pt x="0" y="533"/>
                      <a:pt x="0" y="989"/>
                      <a:pt x="304" y="1293"/>
                    </a:cubicBezTo>
                    <a:cubicBezTo>
                      <a:pt x="456" y="1445"/>
                      <a:pt x="646" y="1521"/>
                      <a:pt x="836" y="1521"/>
                    </a:cubicBezTo>
                    <a:cubicBezTo>
                      <a:pt x="1026" y="1521"/>
                      <a:pt x="1216" y="1445"/>
                      <a:pt x="1368" y="1293"/>
                    </a:cubicBezTo>
                    <a:cubicBezTo>
                      <a:pt x="1672" y="989"/>
                      <a:pt x="1672" y="533"/>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0"/>
              <p:cNvSpPr/>
              <p:nvPr/>
            </p:nvSpPr>
            <p:spPr>
              <a:xfrm>
                <a:off x="6705200" y="3631059"/>
                <a:ext cx="51980" cy="47257"/>
              </a:xfrm>
              <a:custGeom>
                <a:avLst/>
                <a:gdLst/>
                <a:ahLst/>
                <a:cxnLst/>
                <a:rect l="l" t="t" r="r" b="b"/>
                <a:pathLst>
                  <a:path w="1673" h="1521" extrusionOk="0">
                    <a:moveTo>
                      <a:pt x="836" y="1"/>
                    </a:moveTo>
                    <a:cubicBezTo>
                      <a:pt x="646" y="1"/>
                      <a:pt x="456" y="77"/>
                      <a:pt x="304" y="229"/>
                    </a:cubicBezTo>
                    <a:cubicBezTo>
                      <a:pt x="1" y="532"/>
                      <a:pt x="1" y="988"/>
                      <a:pt x="304" y="1292"/>
                    </a:cubicBezTo>
                    <a:cubicBezTo>
                      <a:pt x="456" y="1444"/>
                      <a:pt x="646" y="1520"/>
                      <a:pt x="836" y="1520"/>
                    </a:cubicBezTo>
                    <a:cubicBezTo>
                      <a:pt x="1026" y="1520"/>
                      <a:pt x="1216" y="1444"/>
                      <a:pt x="1368" y="1292"/>
                    </a:cubicBezTo>
                    <a:cubicBezTo>
                      <a:pt x="1672" y="988"/>
                      <a:pt x="1672" y="532"/>
                      <a:pt x="1368" y="229"/>
                    </a:cubicBezTo>
                    <a:cubicBezTo>
                      <a:pt x="1216" y="77"/>
                      <a:pt x="102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0"/>
              <p:cNvSpPr/>
              <p:nvPr/>
            </p:nvSpPr>
            <p:spPr>
              <a:xfrm>
                <a:off x="6539938" y="4126875"/>
                <a:ext cx="51980" cy="47257"/>
              </a:xfrm>
              <a:custGeom>
                <a:avLst/>
                <a:gdLst/>
                <a:ahLst/>
                <a:cxnLst/>
                <a:rect l="l" t="t" r="r" b="b"/>
                <a:pathLst>
                  <a:path w="1673" h="1521" extrusionOk="0">
                    <a:moveTo>
                      <a:pt x="836" y="0"/>
                    </a:moveTo>
                    <a:cubicBezTo>
                      <a:pt x="646" y="0"/>
                      <a:pt x="456" y="76"/>
                      <a:pt x="304" y="228"/>
                    </a:cubicBezTo>
                    <a:cubicBezTo>
                      <a:pt x="0" y="532"/>
                      <a:pt x="0"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0"/>
              <p:cNvSpPr/>
              <p:nvPr/>
            </p:nvSpPr>
            <p:spPr>
              <a:xfrm>
                <a:off x="6705200"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0"/>
              <p:cNvSpPr/>
              <p:nvPr/>
            </p:nvSpPr>
            <p:spPr>
              <a:xfrm>
                <a:off x="6873288" y="3795855"/>
                <a:ext cx="47257" cy="47257"/>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0"/>
              <p:cNvSpPr/>
              <p:nvPr/>
            </p:nvSpPr>
            <p:spPr>
              <a:xfrm>
                <a:off x="6044123" y="3961613"/>
                <a:ext cx="51980" cy="47226"/>
              </a:xfrm>
              <a:custGeom>
                <a:avLst/>
                <a:gdLst/>
                <a:ahLst/>
                <a:cxnLst/>
                <a:rect l="l" t="t" r="r" b="b"/>
                <a:pathLst>
                  <a:path w="1673" h="1520" extrusionOk="0">
                    <a:moveTo>
                      <a:pt x="836" y="0"/>
                    </a:moveTo>
                    <a:cubicBezTo>
                      <a:pt x="646" y="0"/>
                      <a:pt x="456" y="76"/>
                      <a:pt x="304" y="228"/>
                    </a:cubicBezTo>
                    <a:cubicBezTo>
                      <a:pt x="1" y="532"/>
                      <a:pt x="1" y="988"/>
                      <a:pt x="304" y="1292"/>
                    </a:cubicBezTo>
                    <a:cubicBezTo>
                      <a:pt x="456" y="1444"/>
                      <a:pt x="646" y="1520"/>
                      <a:pt x="836" y="1520"/>
                    </a:cubicBezTo>
                    <a:cubicBezTo>
                      <a:pt x="1026" y="1520"/>
                      <a:pt x="1216" y="1444"/>
                      <a:pt x="1368" y="1292"/>
                    </a:cubicBezTo>
                    <a:cubicBezTo>
                      <a:pt x="1672" y="988"/>
                      <a:pt x="1672" y="532"/>
                      <a:pt x="1368" y="228"/>
                    </a:cubicBezTo>
                    <a:cubicBezTo>
                      <a:pt x="1216" y="76"/>
                      <a:pt x="102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0"/>
              <p:cNvSpPr/>
              <p:nvPr/>
            </p:nvSpPr>
            <p:spPr>
              <a:xfrm>
                <a:off x="6209385" y="4126875"/>
                <a:ext cx="51980" cy="47257"/>
              </a:xfrm>
              <a:custGeom>
                <a:avLst/>
                <a:gdLst/>
                <a:ahLst/>
                <a:cxnLst/>
                <a:rect l="l" t="t" r="r" b="b"/>
                <a:pathLst>
                  <a:path w="1673" h="1521" extrusionOk="0">
                    <a:moveTo>
                      <a:pt x="837" y="0"/>
                    </a:moveTo>
                    <a:cubicBezTo>
                      <a:pt x="647" y="0"/>
                      <a:pt x="457" y="76"/>
                      <a:pt x="305" y="228"/>
                    </a:cubicBezTo>
                    <a:cubicBezTo>
                      <a:pt x="1" y="532"/>
                      <a:pt x="1" y="988"/>
                      <a:pt x="305" y="1292"/>
                    </a:cubicBezTo>
                    <a:cubicBezTo>
                      <a:pt x="457" y="1444"/>
                      <a:pt x="647" y="1520"/>
                      <a:pt x="837" y="1520"/>
                    </a:cubicBezTo>
                    <a:cubicBezTo>
                      <a:pt x="1027" y="1520"/>
                      <a:pt x="1217" y="1444"/>
                      <a:pt x="1369" y="1292"/>
                    </a:cubicBezTo>
                    <a:cubicBezTo>
                      <a:pt x="1673" y="988"/>
                      <a:pt x="1673" y="532"/>
                      <a:pt x="1369" y="228"/>
                    </a:cubicBezTo>
                    <a:cubicBezTo>
                      <a:pt x="1217" y="76"/>
                      <a:pt x="102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0"/>
              <p:cNvSpPr/>
              <p:nvPr/>
            </p:nvSpPr>
            <p:spPr>
              <a:xfrm>
                <a:off x="6377504" y="4291670"/>
                <a:ext cx="47226" cy="47257"/>
              </a:xfrm>
              <a:custGeom>
                <a:avLst/>
                <a:gdLst/>
                <a:ahLst/>
                <a:cxnLst/>
                <a:rect l="l" t="t" r="r" b="b"/>
                <a:pathLst>
                  <a:path w="1520" h="1521" extrusionOk="0">
                    <a:moveTo>
                      <a:pt x="760" y="0"/>
                    </a:moveTo>
                    <a:cubicBezTo>
                      <a:pt x="335" y="0"/>
                      <a:pt x="0" y="335"/>
                      <a:pt x="0" y="760"/>
                    </a:cubicBezTo>
                    <a:cubicBezTo>
                      <a:pt x="0" y="1186"/>
                      <a:pt x="335" y="1520"/>
                      <a:pt x="760" y="1520"/>
                    </a:cubicBezTo>
                    <a:cubicBezTo>
                      <a:pt x="1186" y="1520"/>
                      <a:pt x="1520" y="1186"/>
                      <a:pt x="1520" y="760"/>
                    </a:cubicBezTo>
                    <a:cubicBezTo>
                      <a:pt x="1520" y="335"/>
                      <a:pt x="1186" y="0"/>
                      <a:pt x="7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0" name="Google Shape;1460;p10"/>
          <p:cNvGrpSpPr/>
          <p:nvPr/>
        </p:nvGrpSpPr>
        <p:grpSpPr>
          <a:xfrm>
            <a:off x="6364688" y="-473685"/>
            <a:ext cx="3262940" cy="2478716"/>
            <a:chOff x="6364688" y="-473685"/>
            <a:chExt cx="3262940" cy="2478716"/>
          </a:xfrm>
        </p:grpSpPr>
        <p:sp>
          <p:nvSpPr>
            <p:cNvPr id="1461" name="Google Shape;1461;p10"/>
            <p:cNvSpPr/>
            <p:nvPr/>
          </p:nvSpPr>
          <p:spPr>
            <a:xfrm rot="10800000" flipH="1">
              <a:off x="9192213" y="-472148"/>
              <a:ext cx="435415" cy="501501"/>
            </a:xfrm>
            <a:custGeom>
              <a:avLst/>
              <a:gdLst/>
              <a:ahLst/>
              <a:cxnLst/>
              <a:rect l="l" t="t" r="r" b="b"/>
              <a:pathLst>
                <a:path w="14014" h="16141" extrusionOk="0">
                  <a:moveTo>
                    <a:pt x="31" y="12098"/>
                  </a:moveTo>
                  <a:lnTo>
                    <a:pt x="7022" y="16140"/>
                  </a:lnTo>
                  <a:lnTo>
                    <a:pt x="14013" y="12098"/>
                  </a:lnTo>
                  <a:lnTo>
                    <a:pt x="14013" y="4013"/>
                  </a:lnTo>
                  <a:lnTo>
                    <a:pt x="7022" y="0"/>
                  </a:lnTo>
                  <a:lnTo>
                    <a:pt x="1" y="401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0"/>
            <p:cNvSpPr/>
            <p:nvPr/>
          </p:nvSpPr>
          <p:spPr>
            <a:xfrm rot="10800000" flipH="1">
              <a:off x="8540582" y="-95331"/>
              <a:ext cx="434452" cy="501501"/>
            </a:xfrm>
            <a:custGeom>
              <a:avLst/>
              <a:gdLst/>
              <a:ahLst/>
              <a:cxnLst/>
              <a:rect l="l" t="t" r="r" b="b"/>
              <a:pathLst>
                <a:path w="13983" h="16141" extrusionOk="0">
                  <a:moveTo>
                    <a:pt x="6992" y="1"/>
                  </a:moveTo>
                  <a:lnTo>
                    <a:pt x="1" y="4013"/>
                  </a:lnTo>
                  <a:lnTo>
                    <a:pt x="1" y="12128"/>
                  </a:lnTo>
                  <a:lnTo>
                    <a:pt x="6992" y="16141"/>
                  </a:lnTo>
                  <a:lnTo>
                    <a:pt x="13983" y="12128"/>
                  </a:lnTo>
                  <a:lnTo>
                    <a:pt x="13983" y="4013"/>
                  </a:lnTo>
                  <a:lnTo>
                    <a:pt x="699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0"/>
            <p:cNvSpPr/>
            <p:nvPr/>
          </p:nvSpPr>
          <p:spPr>
            <a:xfrm rot="10800000" flipH="1">
              <a:off x="8322440" y="-473685"/>
              <a:ext cx="435384" cy="501501"/>
            </a:xfrm>
            <a:custGeom>
              <a:avLst/>
              <a:gdLst/>
              <a:ahLst/>
              <a:cxnLst/>
              <a:rect l="l" t="t" r="r" b="b"/>
              <a:pathLst>
                <a:path w="14013" h="16141" extrusionOk="0">
                  <a:moveTo>
                    <a:pt x="0" y="12098"/>
                  </a:moveTo>
                  <a:lnTo>
                    <a:pt x="7022" y="16140"/>
                  </a:lnTo>
                  <a:lnTo>
                    <a:pt x="14013" y="12098"/>
                  </a:lnTo>
                  <a:lnTo>
                    <a:pt x="14013" y="4013"/>
                  </a:lnTo>
                  <a:lnTo>
                    <a:pt x="6991" y="0"/>
                  </a:lnTo>
                  <a:lnTo>
                    <a:pt x="0" y="40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0"/>
            <p:cNvSpPr/>
            <p:nvPr/>
          </p:nvSpPr>
          <p:spPr>
            <a:xfrm rot="10800000" flipH="1">
              <a:off x="7018214" y="-472148"/>
              <a:ext cx="434452" cy="501501"/>
            </a:xfrm>
            <a:custGeom>
              <a:avLst/>
              <a:gdLst/>
              <a:ahLst/>
              <a:cxnLst/>
              <a:rect l="l" t="t" r="r" b="b"/>
              <a:pathLst>
                <a:path w="13983" h="16141" extrusionOk="0">
                  <a:moveTo>
                    <a:pt x="1" y="12098"/>
                  </a:moveTo>
                  <a:lnTo>
                    <a:pt x="6992" y="16140"/>
                  </a:lnTo>
                  <a:lnTo>
                    <a:pt x="13983" y="12098"/>
                  </a:lnTo>
                  <a:lnTo>
                    <a:pt x="13983" y="4013"/>
                  </a:lnTo>
                  <a:lnTo>
                    <a:pt x="6992" y="0"/>
                  </a:lnTo>
                  <a:lnTo>
                    <a:pt x="1" y="4013"/>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0"/>
            <p:cNvSpPr/>
            <p:nvPr/>
          </p:nvSpPr>
          <p:spPr>
            <a:xfrm rot="10800000" flipH="1">
              <a:off x="9192213" y="281486"/>
              <a:ext cx="435415" cy="501501"/>
            </a:xfrm>
            <a:custGeom>
              <a:avLst/>
              <a:gdLst/>
              <a:ahLst/>
              <a:cxnLst/>
              <a:rect l="l" t="t" r="r" b="b"/>
              <a:pathLst>
                <a:path w="14014" h="16141" extrusionOk="0">
                  <a:moveTo>
                    <a:pt x="31" y="12129"/>
                  </a:moveTo>
                  <a:lnTo>
                    <a:pt x="7022" y="16141"/>
                  </a:lnTo>
                  <a:lnTo>
                    <a:pt x="14013" y="12129"/>
                  </a:lnTo>
                  <a:lnTo>
                    <a:pt x="14013" y="4043"/>
                  </a:lnTo>
                  <a:lnTo>
                    <a:pt x="7022" y="1"/>
                  </a:lnTo>
                  <a:lnTo>
                    <a:pt x="1" y="4043"/>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0"/>
            <p:cNvSpPr/>
            <p:nvPr/>
          </p:nvSpPr>
          <p:spPr>
            <a:xfrm rot="10800000" flipH="1">
              <a:off x="8757793" y="281486"/>
              <a:ext cx="434452" cy="501501"/>
            </a:xfrm>
            <a:custGeom>
              <a:avLst/>
              <a:gdLst/>
              <a:ahLst/>
              <a:cxnLst/>
              <a:rect l="l" t="t" r="r" b="b"/>
              <a:pathLst>
                <a:path w="13983" h="16141" extrusionOk="0">
                  <a:moveTo>
                    <a:pt x="1" y="12129"/>
                  </a:moveTo>
                  <a:lnTo>
                    <a:pt x="6992" y="16141"/>
                  </a:lnTo>
                  <a:lnTo>
                    <a:pt x="13983" y="12129"/>
                  </a:lnTo>
                  <a:lnTo>
                    <a:pt x="13983" y="4043"/>
                  </a:lnTo>
                  <a:lnTo>
                    <a:pt x="6992" y="1"/>
                  </a:lnTo>
                  <a:lnTo>
                    <a:pt x="1" y="404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0"/>
            <p:cNvSpPr/>
            <p:nvPr/>
          </p:nvSpPr>
          <p:spPr>
            <a:xfrm rot="10800000" flipH="1">
              <a:off x="8975003" y="657339"/>
              <a:ext cx="435415" cy="503396"/>
            </a:xfrm>
            <a:custGeom>
              <a:avLst/>
              <a:gdLst/>
              <a:ahLst/>
              <a:cxnLst/>
              <a:rect l="l" t="t" r="r" b="b"/>
              <a:pathLst>
                <a:path w="14014" h="16202" extrusionOk="0">
                  <a:moveTo>
                    <a:pt x="6992" y="0"/>
                  </a:moveTo>
                  <a:lnTo>
                    <a:pt x="1" y="4073"/>
                  </a:lnTo>
                  <a:lnTo>
                    <a:pt x="1" y="12159"/>
                  </a:lnTo>
                  <a:lnTo>
                    <a:pt x="7022" y="16201"/>
                  </a:lnTo>
                  <a:lnTo>
                    <a:pt x="14013" y="12128"/>
                  </a:lnTo>
                  <a:lnTo>
                    <a:pt x="14013" y="4073"/>
                  </a:lnTo>
                  <a:lnTo>
                    <a:pt x="6992"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0"/>
            <p:cNvSpPr/>
            <p:nvPr/>
          </p:nvSpPr>
          <p:spPr>
            <a:xfrm rot="10800000" flipH="1">
              <a:off x="7888019" y="75616"/>
              <a:ext cx="434452" cy="503365"/>
            </a:xfrm>
            <a:custGeom>
              <a:avLst/>
              <a:gdLst/>
              <a:ahLst/>
              <a:cxnLst/>
              <a:rect l="l" t="t" r="r" b="b"/>
              <a:pathLst>
                <a:path w="13983" h="16201" extrusionOk="0">
                  <a:moveTo>
                    <a:pt x="6991" y="0"/>
                  </a:moveTo>
                  <a:lnTo>
                    <a:pt x="0" y="4073"/>
                  </a:lnTo>
                  <a:lnTo>
                    <a:pt x="0" y="12128"/>
                  </a:lnTo>
                  <a:lnTo>
                    <a:pt x="6991" y="16201"/>
                  </a:lnTo>
                  <a:lnTo>
                    <a:pt x="13982" y="12158"/>
                  </a:lnTo>
                  <a:lnTo>
                    <a:pt x="13982" y="4073"/>
                  </a:lnTo>
                  <a:lnTo>
                    <a:pt x="6991" y="0"/>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0"/>
            <p:cNvSpPr/>
            <p:nvPr/>
          </p:nvSpPr>
          <p:spPr>
            <a:xfrm rot="10800000" flipH="1">
              <a:off x="8540582"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0"/>
            <p:cNvSpPr/>
            <p:nvPr/>
          </p:nvSpPr>
          <p:spPr>
            <a:xfrm rot="10800000" flipH="1">
              <a:off x="6364688" y="-346532"/>
              <a:ext cx="434452" cy="501501"/>
            </a:xfrm>
            <a:custGeom>
              <a:avLst/>
              <a:gdLst/>
              <a:ahLst/>
              <a:cxnLst/>
              <a:rect l="l" t="t" r="r" b="b"/>
              <a:pathLst>
                <a:path w="13983" h="16141" extrusionOk="0">
                  <a:moveTo>
                    <a:pt x="13983" y="12129"/>
                  </a:moveTo>
                  <a:lnTo>
                    <a:pt x="6992" y="16141"/>
                  </a:lnTo>
                  <a:lnTo>
                    <a:pt x="1" y="12129"/>
                  </a:lnTo>
                  <a:lnTo>
                    <a:pt x="1" y="4043"/>
                  </a:lnTo>
                  <a:lnTo>
                    <a:pt x="6992" y="1"/>
                  </a:lnTo>
                  <a:lnTo>
                    <a:pt x="13983" y="4043"/>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0"/>
            <p:cNvSpPr/>
            <p:nvPr/>
          </p:nvSpPr>
          <p:spPr>
            <a:xfrm rot="10800000" flipH="1">
              <a:off x="9192213" y="29321"/>
              <a:ext cx="435415" cy="503396"/>
            </a:xfrm>
            <a:custGeom>
              <a:avLst/>
              <a:gdLst/>
              <a:ahLst/>
              <a:cxnLst/>
              <a:rect l="l" t="t" r="r" b="b"/>
              <a:pathLst>
                <a:path w="14014" h="16202" extrusionOk="0">
                  <a:moveTo>
                    <a:pt x="7022" y="1"/>
                  </a:moveTo>
                  <a:lnTo>
                    <a:pt x="31" y="4074"/>
                  </a:lnTo>
                  <a:lnTo>
                    <a:pt x="1" y="12128"/>
                  </a:lnTo>
                  <a:lnTo>
                    <a:pt x="7022" y="16201"/>
                  </a:lnTo>
                  <a:lnTo>
                    <a:pt x="14013" y="12159"/>
                  </a:lnTo>
                  <a:lnTo>
                    <a:pt x="14013" y="4074"/>
                  </a:lnTo>
                  <a:lnTo>
                    <a:pt x="7022" y="1"/>
                  </a:lnTo>
                  <a:close/>
                </a:path>
              </a:pathLst>
            </a:custGeom>
            <a:solidFill>
              <a:srgbClr val="FFFFFF">
                <a:alpha val="384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0"/>
            <p:cNvSpPr/>
            <p:nvPr/>
          </p:nvSpPr>
          <p:spPr>
            <a:xfrm rot="10800000" flipH="1">
              <a:off x="8975003" y="406138"/>
              <a:ext cx="435415" cy="503396"/>
            </a:xfrm>
            <a:custGeom>
              <a:avLst/>
              <a:gdLst/>
              <a:ahLst/>
              <a:cxnLst/>
              <a:rect l="l" t="t" r="r" b="b"/>
              <a:pathLst>
                <a:path w="14014" h="16202" extrusionOk="0">
                  <a:moveTo>
                    <a:pt x="14013" y="12129"/>
                  </a:moveTo>
                  <a:lnTo>
                    <a:pt x="6992" y="16202"/>
                  </a:lnTo>
                  <a:lnTo>
                    <a:pt x="1" y="12129"/>
                  </a:lnTo>
                  <a:lnTo>
                    <a:pt x="1" y="4074"/>
                  </a:lnTo>
                  <a:lnTo>
                    <a:pt x="7022" y="1"/>
                  </a:lnTo>
                  <a:lnTo>
                    <a:pt x="1401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0"/>
            <p:cNvSpPr/>
            <p:nvPr/>
          </p:nvSpPr>
          <p:spPr>
            <a:xfrm rot="10800000" flipH="1">
              <a:off x="8540582" y="1501636"/>
              <a:ext cx="434452" cy="503396"/>
            </a:xfrm>
            <a:custGeom>
              <a:avLst/>
              <a:gdLst/>
              <a:ahLst/>
              <a:cxnLst/>
              <a:rect l="l" t="t" r="r" b="b"/>
              <a:pathLst>
                <a:path w="13983" h="16202" extrusionOk="0">
                  <a:moveTo>
                    <a:pt x="13983" y="12159"/>
                  </a:moveTo>
                  <a:lnTo>
                    <a:pt x="6992" y="16202"/>
                  </a:lnTo>
                  <a:lnTo>
                    <a:pt x="1" y="12129"/>
                  </a:lnTo>
                  <a:lnTo>
                    <a:pt x="1" y="4074"/>
                  </a:lnTo>
                  <a:lnTo>
                    <a:pt x="6992" y="1"/>
                  </a:lnTo>
                  <a:lnTo>
                    <a:pt x="13983" y="4074"/>
                  </a:lnTo>
                  <a:close/>
                </a:path>
              </a:pathLst>
            </a:custGeom>
            <a:solidFill>
              <a:srgbClr val="7FCED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B82D5"/>
            </a:gs>
            <a:gs pos="100000">
              <a:srgbClr val="1D28A4"/>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5901600" cy="1155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Catamaran Thin"/>
              <a:buNone/>
              <a:defRPr sz="3000">
                <a:solidFill>
                  <a:schemeClr val="lt1"/>
                </a:solidFill>
                <a:latin typeface="Catamaran Thin"/>
                <a:ea typeface="Catamaran Thin"/>
                <a:cs typeface="Catamaran Thin"/>
                <a:sym typeface="Catamaran Thin"/>
              </a:defRPr>
            </a:lvl1pPr>
            <a:lvl2pPr lvl="1"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2pPr>
            <a:lvl3pPr lvl="2"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3pPr>
            <a:lvl4pPr lvl="3"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4pPr>
            <a:lvl5pPr lvl="4"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5pPr>
            <a:lvl6pPr lvl="5"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6pPr>
            <a:lvl7pPr lvl="6"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7pPr>
            <a:lvl8pPr lvl="7"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8pPr>
            <a:lvl9pPr lvl="8" rtl="0">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673213"/>
            <a:ext cx="8520600" cy="28956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1"/>
              </a:buClr>
              <a:buSzPts val="1800"/>
              <a:buFont typeface="Catamaran Thin"/>
              <a:buChar char="●"/>
              <a:defRPr sz="1800">
                <a:solidFill>
                  <a:schemeClr val="lt1"/>
                </a:solidFill>
                <a:latin typeface="Catamaran Thin"/>
                <a:ea typeface="Catamaran Thin"/>
                <a:cs typeface="Catamaran Thin"/>
                <a:sym typeface="Catamaran Thin"/>
              </a:defRPr>
            </a:lvl1pPr>
            <a:lvl2pPr marL="914400" lvl="1"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2pPr>
            <a:lvl3pPr marL="1371600" lvl="2"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3pPr>
            <a:lvl4pPr marL="1828800" lvl="3"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4pPr>
            <a:lvl5pPr marL="2286000" lvl="4"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5pPr>
            <a:lvl6pPr marL="2743200" lvl="5"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6pPr>
            <a:lvl7pPr marL="3200400" lvl="6"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7pPr>
            <a:lvl8pPr marL="3657600" lvl="7" indent="-317500" rtl="0">
              <a:lnSpc>
                <a:spcPct val="115000"/>
              </a:lnSpc>
              <a:spcBef>
                <a:spcPts val="1600"/>
              </a:spcBef>
              <a:spcAft>
                <a:spcPts val="0"/>
              </a:spcAft>
              <a:buClr>
                <a:schemeClr val="lt1"/>
              </a:buClr>
              <a:buSzPts val="1400"/>
              <a:buFont typeface="Catamaran Thin"/>
              <a:buChar char="○"/>
              <a:defRPr>
                <a:solidFill>
                  <a:schemeClr val="lt1"/>
                </a:solidFill>
                <a:latin typeface="Catamaran Thin"/>
                <a:ea typeface="Catamaran Thin"/>
                <a:cs typeface="Catamaran Thin"/>
                <a:sym typeface="Catamaran Thin"/>
              </a:defRPr>
            </a:lvl8pPr>
            <a:lvl9pPr marL="4114800" lvl="8" indent="-317500" rtl="0">
              <a:lnSpc>
                <a:spcPct val="115000"/>
              </a:lnSpc>
              <a:spcBef>
                <a:spcPts val="1600"/>
              </a:spcBef>
              <a:spcAft>
                <a:spcPts val="1600"/>
              </a:spcAft>
              <a:buClr>
                <a:schemeClr val="lt1"/>
              </a:buClr>
              <a:buSzPts val="1400"/>
              <a:buFont typeface="Catamaran Thin"/>
              <a:buChar char="■"/>
              <a:defRPr>
                <a:solidFill>
                  <a:schemeClr val="lt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grpSp>
        <p:nvGrpSpPr>
          <p:cNvPr id="3329" name="Google Shape;3329;p42"/>
          <p:cNvGrpSpPr/>
          <p:nvPr/>
        </p:nvGrpSpPr>
        <p:grpSpPr>
          <a:xfrm>
            <a:off x="2005923" y="1943944"/>
            <a:ext cx="5132153" cy="1255612"/>
            <a:chOff x="1951600" y="1943950"/>
            <a:chExt cx="5132153" cy="1255612"/>
          </a:xfrm>
        </p:grpSpPr>
        <p:sp>
          <p:nvSpPr>
            <p:cNvPr id="3330" name="Google Shape;3330;p42"/>
            <p:cNvSpPr/>
            <p:nvPr/>
          </p:nvSpPr>
          <p:spPr>
            <a:xfrm>
              <a:off x="1951600" y="1943950"/>
              <a:ext cx="1167028" cy="1255612"/>
            </a:xfrm>
            <a:custGeom>
              <a:avLst/>
              <a:gdLst/>
              <a:ahLst/>
              <a:cxnLst/>
              <a:rect l="l" t="t" r="r" b="b"/>
              <a:pathLst>
                <a:path w="14663" h="15776" extrusionOk="0">
                  <a:moveTo>
                    <a:pt x="14663" y="0"/>
                  </a:moveTo>
                  <a:lnTo>
                    <a:pt x="0" y="36"/>
                  </a:lnTo>
                  <a:lnTo>
                    <a:pt x="0" y="15776"/>
                  </a:lnTo>
                  <a:lnTo>
                    <a:pt x="14627" y="15776"/>
                  </a:lnTo>
                </a:path>
              </a:pathLst>
            </a:custGeom>
            <a:noFill/>
            <a:ln w="38100" cap="flat" cmpd="sng">
              <a:solidFill>
                <a:schemeClr val="lt1"/>
              </a:solidFill>
              <a:prstDash val="solid"/>
              <a:round/>
              <a:headEnd type="none" w="med" len="med"/>
              <a:tailEnd type="none" w="med" len="med"/>
            </a:ln>
          </p:spPr>
        </p:sp>
        <p:sp>
          <p:nvSpPr>
            <p:cNvPr id="3331" name="Google Shape;3331;p42"/>
            <p:cNvSpPr/>
            <p:nvPr/>
          </p:nvSpPr>
          <p:spPr>
            <a:xfrm flipH="1">
              <a:off x="5916725" y="1943950"/>
              <a:ext cx="1167028" cy="1255612"/>
            </a:xfrm>
            <a:custGeom>
              <a:avLst/>
              <a:gdLst/>
              <a:ahLst/>
              <a:cxnLst/>
              <a:rect l="l" t="t" r="r" b="b"/>
              <a:pathLst>
                <a:path w="14663" h="15776" extrusionOk="0">
                  <a:moveTo>
                    <a:pt x="14663" y="0"/>
                  </a:moveTo>
                  <a:lnTo>
                    <a:pt x="0" y="36"/>
                  </a:lnTo>
                  <a:lnTo>
                    <a:pt x="0" y="15776"/>
                  </a:lnTo>
                  <a:lnTo>
                    <a:pt x="14627" y="15776"/>
                  </a:lnTo>
                </a:path>
              </a:pathLst>
            </a:custGeom>
            <a:noFill/>
            <a:ln w="38100" cap="flat" cmpd="sng">
              <a:solidFill>
                <a:schemeClr val="lt1"/>
              </a:solidFill>
              <a:prstDash val="solid"/>
              <a:round/>
              <a:headEnd type="none" w="med" len="med"/>
              <a:tailEnd type="none" w="med" len="med"/>
            </a:ln>
          </p:spPr>
        </p:sp>
      </p:grpSp>
      <p:sp>
        <p:nvSpPr>
          <p:cNvPr id="3332" name="Google Shape;3332;p42"/>
          <p:cNvSpPr txBox="1">
            <a:spLocks noGrp="1"/>
          </p:cNvSpPr>
          <p:nvPr>
            <p:ph type="subTitle" idx="1"/>
          </p:nvPr>
        </p:nvSpPr>
        <p:spPr>
          <a:xfrm>
            <a:off x="2946600" y="3363150"/>
            <a:ext cx="3393000" cy="103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latin typeface="Abel"/>
                <a:ea typeface="Abel"/>
                <a:cs typeface="Abel"/>
                <a:sym typeface="Abel"/>
              </a:rPr>
              <a:t>Group Members</a:t>
            </a:r>
            <a:r>
              <a:rPr lang="en">
                <a:solidFill>
                  <a:schemeClr val="accent2"/>
                </a:solidFill>
                <a:latin typeface="Abel"/>
                <a:ea typeface="Abel"/>
                <a:cs typeface="Abel"/>
                <a:sym typeface="Abel"/>
              </a:rPr>
              <a:t>: Fall </a:t>
            </a:r>
            <a:r>
              <a:rPr lang="en" dirty="0">
                <a:solidFill>
                  <a:schemeClr val="accent2"/>
                </a:solidFill>
                <a:latin typeface="Abel"/>
                <a:ea typeface="Abel"/>
                <a:cs typeface="Abel"/>
                <a:sym typeface="Abel"/>
              </a:rPr>
              <a:t>2020, EE608</a:t>
            </a:r>
            <a:endParaRPr dirty="0"/>
          </a:p>
        </p:txBody>
      </p:sp>
      <p:sp>
        <p:nvSpPr>
          <p:cNvPr id="3333" name="Google Shape;3333;p42"/>
          <p:cNvSpPr txBox="1">
            <a:spLocks noGrp="1"/>
          </p:cNvSpPr>
          <p:nvPr>
            <p:ph type="title"/>
          </p:nvPr>
        </p:nvSpPr>
        <p:spPr>
          <a:xfrm>
            <a:off x="2060250" y="2052000"/>
            <a:ext cx="5023500" cy="103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latin typeface="Viga"/>
                <a:ea typeface="Viga"/>
                <a:cs typeface="Viga"/>
                <a:sym typeface="Viga"/>
              </a:rPr>
              <a:t>Catapult Simulation Optimization </a:t>
            </a:r>
            <a:endParaRPr sz="5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7"/>
        <p:cNvGrpSpPr/>
        <p:nvPr/>
      </p:nvGrpSpPr>
      <p:grpSpPr>
        <a:xfrm>
          <a:off x="0" y="0"/>
          <a:ext cx="0" cy="0"/>
          <a:chOff x="0" y="0"/>
          <a:chExt cx="0" cy="0"/>
        </a:xfrm>
      </p:grpSpPr>
      <p:sp>
        <p:nvSpPr>
          <p:cNvPr id="3428" name="Google Shape;3428;p51"/>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Solution</a:t>
            </a:r>
            <a:endParaRPr/>
          </a:p>
        </p:txBody>
      </p:sp>
      <p:sp>
        <p:nvSpPr>
          <p:cNvPr id="3429" name="Google Shape;3429;p51"/>
          <p:cNvSpPr txBox="1">
            <a:spLocks noGrp="1"/>
          </p:cNvSpPr>
          <p:nvPr>
            <p:ph type="subTitle" idx="1"/>
          </p:nvPr>
        </p:nvSpPr>
        <p:spPr>
          <a:xfrm>
            <a:off x="713225" y="1025000"/>
            <a:ext cx="7710000" cy="357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states:</a:t>
            </a:r>
            <a:endParaRPr/>
          </a:p>
          <a:p>
            <a:pPr marL="0" lvl="0" indent="0" algn="l" rtl="0">
              <a:spcBef>
                <a:spcPts val="0"/>
              </a:spcBef>
              <a:spcAft>
                <a:spcPts val="0"/>
              </a:spcAft>
              <a:buNone/>
            </a:pPr>
            <a:endParaRPr/>
          </a:p>
          <a:p>
            <a:pPr marL="0" lvl="0" indent="0" algn="l" rtl="0">
              <a:spcBef>
                <a:spcPts val="0"/>
              </a:spcBef>
              <a:spcAft>
                <a:spcPts val="0"/>
              </a:spcAft>
              <a:buNone/>
            </a:pPr>
            <a:r>
              <a:rPr lang="en"/>
              <a:t>Firing angle = 117 </a:t>
            </a:r>
            <a:endParaRPr/>
          </a:p>
          <a:p>
            <a:pPr marL="0" lvl="0" indent="0" algn="l" rtl="0">
              <a:spcBef>
                <a:spcPts val="0"/>
              </a:spcBef>
              <a:spcAft>
                <a:spcPts val="0"/>
              </a:spcAft>
              <a:buNone/>
            </a:pPr>
            <a:r>
              <a:rPr lang="en"/>
              <a:t>Bungee Position = 200</a:t>
            </a:r>
            <a:endParaRPr/>
          </a:p>
          <a:p>
            <a:pPr marL="0" lvl="0" indent="0" algn="l" rtl="0">
              <a:spcBef>
                <a:spcPts val="0"/>
              </a:spcBef>
              <a:spcAft>
                <a:spcPts val="0"/>
              </a:spcAft>
              <a:buNone/>
            </a:pPr>
            <a:r>
              <a:rPr lang="en"/>
              <a:t>Pin Elevation = 200</a:t>
            </a:r>
            <a:endParaRPr/>
          </a:p>
          <a:p>
            <a:pPr marL="0" lvl="0" indent="0" algn="l" rtl="0">
              <a:spcBef>
                <a:spcPts val="0"/>
              </a:spcBef>
              <a:spcAft>
                <a:spcPts val="0"/>
              </a:spcAft>
              <a:buNone/>
            </a:pPr>
            <a:endParaRPr/>
          </a:p>
          <a:p>
            <a:pPr marL="0" lvl="0" indent="0" algn="l" rtl="0">
              <a:spcBef>
                <a:spcPts val="0"/>
              </a:spcBef>
              <a:spcAft>
                <a:spcPts val="0"/>
              </a:spcAft>
              <a:buNone/>
            </a:pPr>
            <a:r>
              <a:rPr lang="en"/>
              <a:t>Plots holding all other variables constant</a:t>
            </a:r>
            <a:endParaRPr/>
          </a:p>
          <a:p>
            <a:pPr marL="0" lvl="0" indent="0" algn="l" rtl="0">
              <a:spcBef>
                <a:spcPts val="0"/>
              </a:spcBef>
              <a:spcAft>
                <a:spcPts val="0"/>
              </a:spcAft>
              <a:buNone/>
            </a:pPr>
            <a:r>
              <a:rPr lang="en"/>
              <a:t>to study the effect each variable alone has on distance</a:t>
            </a:r>
            <a:endParaRPr/>
          </a:p>
        </p:txBody>
      </p:sp>
      <p:sp>
        <p:nvSpPr>
          <p:cNvPr id="3430" name="Google Shape;3430;p51"/>
          <p:cNvSpPr txBox="1"/>
          <p:nvPr/>
        </p:nvSpPr>
        <p:spPr>
          <a:xfrm>
            <a:off x="556050" y="4785000"/>
            <a:ext cx="32559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tamaran Thin"/>
              <a:ea typeface="Catamaran Thin"/>
              <a:cs typeface="Catamaran Thin"/>
              <a:sym typeface="Catamaran Thin"/>
            </a:endParaRPr>
          </a:p>
        </p:txBody>
      </p:sp>
      <p:pic>
        <p:nvPicPr>
          <p:cNvPr id="3431" name="Google Shape;3431;p51"/>
          <p:cNvPicPr preferRelativeResize="0"/>
          <p:nvPr/>
        </p:nvPicPr>
        <p:blipFill>
          <a:blip r:embed="rId3">
            <a:alphaModFix/>
          </a:blip>
          <a:stretch>
            <a:fillRect/>
          </a:stretch>
        </p:blipFill>
        <p:spPr>
          <a:xfrm>
            <a:off x="5303063" y="283438"/>
            <a:ext cx="3438525" cy="2066925"/>
          </a:xfrm>
          <a:prstGeom prst="rect">
            <a:avLst/>
          </a:prstGeom>
          <a:noFill/>
          <a:ln>
            <a:noFill/>
          </a:ln>
        </p:spPr>
      </p:pic>
      <p:pic>
        <p:nvPicPr>
          <p:cNvPr id="3432" name="Google Shape;3432;p51"/>
          <p:cNvPicPr preferRelativeResize="0"/>
          <p:nvPr/>
        </p:nvPicPr>
        <p:blipFill>
          <a:blip r:embed="rId4">
            <a:alphaModFix/>
          </a:blip>
          <a:stretch>
            <a:fillRect/>
          </a:stretch>
        </p:blipFill>
        <p:spPr>
          <a:xfrm>
            <a:off x="5303063" y="2718063"/>
            <a:ext cx="3438525" cy="2066925"/>
          </a:xfrm>
          <a:prstGeom prst="rect">
            <a:avLst/>
          </a:prstGeom>
          <a:noFill/>
          <a:ln>
            <a:noFill/>
          </a:ln>
        </p:spPr>
      </p:pic>
      <p:pic>
        <p:nvPicPr>
          <p:cNvPr id="3433" name="Google Shape;3433;p51"/>
          <p:cNvPicPr preferRelativeResize="0"/>
          <p:nvPr/>
        </p:nvPicPr>
        <p:blipFill>
          <a:blip r:embed="rId5">
            <a:alphaModFix/>
          </a:blip>
          <a:stretch>
            <a:fillRect/>
          </a:stretch>
        </p:blipFill>
        <p:spPr>
          <a:xfrm>
            <a:off x="464738" y="2718063"/>
            <a:ext cx="3438525" cy="2066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7"/>
        <p:cNvGrpSpPr/>
        <p:nvPr/>
      </p:nvGrpSpPr>
      <p:grpSpPr>
        <a:xfrm>
          <a:off x="0" y="0"/>
          <a:ext cx="0" cy="0"/>
          <a:chOff x="0" y="0"/>
          <a:chExt cx="0" cy="0"/>
        </a:xfrm>
      </p:grpSpPr>
      <p:sp>
        <p:nvSpPr>
          <p:cNvPr id="3438" name="Google Shape;3438;p52"/>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Validating Solution</a:t>
            </a:r>
            <a:endParaRPr/>
          </a:p>
        </p:txBody>
      </p:sp>
      <p:sp>
        <p:nvSpPr>
          <p:cNvPr id="3439" name="Google Shape;3439;p52"/>
          <p:cNvSpPr txBox="1">
            <a:spLocks noGrp="1"/>
          </p:cNvSpPr>
          <p:nvPr>
            <p:ph type="subTitle" idx="1"/>
          </p:nvPr>
        </p:nvSpPr>
        <p:spPr>
          <a:xfrm>
            <a:off x="713225" y="1025000"/>
            <a:ext cx="7710000" cy="3574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Firing angle - Quadratic behavior</a:t>
            </a:r>
            <a:endParaRPr/>
          </a:p>
          <a:p>
            <a:pPr marL="0" lvl="0" indent="0" algn="l" rtl="0">
              <a:lnSpc>
                <a:spcPct val="115000"/>
              </a:lnSpc>
              <a:spcBef>
                <a:spcPts val="0"/>
              </a:spcBef>
              <a:spcAft>
                <a:spcPts val="0"/>
              </a:spcAft>
              <a:buNone/>
            </a:pPr>
            <a:r>
              <a:rPr lang="en"/>
              <a:t>Bungee position - Positive Linear behavior</a:t>
            </a:r>
            <a:endParaRPr/>
          </a:p>
          <a:p>
            <a:pPr marL="0" lvl="0" indent="0" algn="l" rtl="0">
              <a:lnSpc>
                <a:spcPct val="115000"/>
              </a:lnSpc>
              <a:spcBef>
                <a:spcPts val="0"/>
              </a:spcBef>
              <a:spcAft>
                <a:spcPts val="0"/>
              </a:spcAft>
              <a:buNone/>
            </a:pPr>
            <a:r>
              <a:rPr lang="en"/>
              <a:t>Pin elevation - Positive Linear behavior</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Optimal firing angle can be validated by finding the vertex of quadratic model.</a:t>
            </a:r>
            <a:endParaRPr/>
          </a:p>
          <a:p>
            <a:pPr marL="457200" lvl="0" indent="-304800" algn="l" rtl="0">
              <a:lnSpc>
                <a:spcPct val="115000"/>
              </a:lnSpc>
              <a:spcBef>
                <a:spcPts val="0"/>
              </a:spcBef>
              <a:spcAft>
                <a:spcPts val="0"/>
              </a:spcAft>
              <a:buSzPts val="1200"/>
              <a:buChar char="-"/>
            </a:pPr>
            <a:r>
              <a:rPr lang="en"/>
              <a:t>Vertex = (119.2, 636.8)  </a:t>
            </a:r>
            <a:endParaRPr/>
          </a:p>
          <a:p>
            <a:pPr marL="457200" lvl="0" indent="-304800" algn="l" rtl="0">
              <a:lnSpc>
                <a:spcPct val="115000"/>
              </a:lnSpc>
              <a:spcBef>
                <a:spcPts val="0"/>
              </a:spcBef>
              <a:spcAft>
                <a:spcPts val="0"/>
              </a:spcAft>
              <a:buSzPts val="1200"/>
              <a:buChar char="-"/>
            </a:pPr>
            <a:r>
              <a:rPr lang="en"/>
              <a:t>Therefore optimal firing angle is around 119.2.</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Optimal bungee position can be validated by Weissman Extreme value theorem.</a:t>
            </a:r>
            <a:endParaRPr/>
          </a:p>
          <a:p>
            <a:pPr marL="0" lvl="0" indent="0" algn="l" rtl="0">
              <a:lnSpc>
                <a:spcPct val="115000"/>
              </a:lnSpc>
              <a:spcBef>
                <a:spcPts val="0"/>
              </a:spcBef>
              <a:spcAft>
                <a:spcPts val="0"/>
              </a:spcAft>
              <a:buNone/>
            </a:pPr>
            <a:r>
              <a:rPr lang="en"/>
              <a:t>Optimal pin elevation can be validated by Weissman Extreme value theorem.</a:t>
            </a:r>
            <a:endParaRPr/>
          </a:p>
          <a:p>
            <a:pPr marL="0" lvl="0" indent="0" algn="l" rtl="0">
              <a:lnSpc>
                <a:spcPct val="115000"/>
              </a:lnSpc>
              <a:spcBef>
                <a:spcPts val="0"/>
              </a:spcBef>
              <a:spcAft>
                <a:spcPts val="0"/>
              </a:spcAft>
              <a:buNone/>
            </a:pPr>
            <a:endParaRPr/>
          </a:p>
          <a:p>
            <a:pPr marL="457200" lvl="0" indent="-304800" algn="l" rtl="0">
              <a:lnSpc>
                <a:spcPct val="115000"/>
              </a:lnSpc>
              <a:spcBef>
                <a:spcPts val="0"/>
              </a:spcBef>
              <a:spcAft>
                <a:spcPts val="0"/>
              </a:spcAft>
              <a:buSzPts val="1200"/>
              <a:buChar char="-"/>
            </a:pPr>
            <a:r>
              <a:rPr lang="en"/>
              <a:t>Intervals are bounded and closed.</a:t>
            </a:r>
            <a:endParaRPr/>
          </a:p>
          <a:p>
            <a:pPr marL="457200" lvl="0" indent="-304800" algn="l" rtl="0">
              <a:lnSpc>
                <a:spcPct val="115000"/>
              </a:lnSpc>
              <a:spcBef>
                <a:spcPts val="0"/>
              </a:spcBef>
              <a:spcAft>
                <a:spcPts val="0"/>
              </a:spcAft>
              <a:buSzPts val="1200"/>
              <a:buChar char="-"/>
            </a:pPr>
            <a:r>
              <a:rPr lang="en"/>
              <a:t>Therefore optimal bungee position and pin elevation are maximum, or 200.</a:t>
            </a:r>
            <a:endParaRPr/>
          </a:p>
        </p:txBody>
      </p:sp>
      <p:sp>
        <p:nvSpPr>
          <p:cNvPr id="3440" name="Google Shape;3440;p52"/>
          <p:cNvSpPr txBox="1"/>
          <p:nvPr/>
        </p:nvSpPr>
        <p:spPr>
          <a:xfrm>
            <a:off x="556050" y="4785000"/>
            <a:ext cx="32559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tamaran Thin"/>
              <a:ea typeface="Catamaran Thin"/>
              <a:cs typeface="Catamaran Thin"/>
              <a:sym typeface="Catamaran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4"/>
        <p:cNvGrpSpPr/>
        <p:nvPr/>
      </p:nvGrpSpPr>
      <p:grpSpPr>
        <a:xfrm>
          <a:off x="0" y="0"/>
          <a:ext cx="0" cy="0"/>
          <a:chOff x="0" y="0"/>
          <a:chExt cx="0" cy="0"/>
        </a:xfrm>
      </p:grpSpPr>
      <p:sp>
        <p:nvSpPr>
          <p:cNvPr id="3445" name="Google Shape;3445;p53"/>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Key Insights</a:t>
            </a:r>
            <a:endParaRPr/>
          </a:p>
        </p:txBody>
      </p:sp>
      <p:sp>
        <p:nvSpPr>
          <p:cNvPr id="3446" name="Google Shape;3446;p53"/>
          <p:cNvSpPr txBox="1">
            <a:spLocks noGrp="1"/>
          </p:cNvSpPr>
          <p:nvPr>
            <p:ph type="subTitle" idx="1"/>
          </p:nvPr>
        </p:nvSpPr>
        <p:spPr>
          <a:xfrm>
            <a:off x="713225" y="1025000"/>
            <a:ext cx="7710000" cy="357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The solution and experimental data infer that there is a set of parameters that will result in the farthest possible launch distance in the range of acceptable parameters for the catapult. </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In the range for firing angle, as the angle is increased the launch distance will increase until it hits it’s maximum distance point, then the launch distance will begin to decrease, similar to a parabolic shape. The solution suggests the optimal value is between the min and the max, at the vertex of this parabolic shape.</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In the range for bungee position and pin elevation, the relationship between the parameter and launch distance is linear so the solution suggests to achieve maximum distance we must use the maximum setting.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0"/>
        <p:cNvGrpSpPr/>
        <p:nvPr/>
      </p:nvGrpSpPr>
      <p:grpSpPr>
        <a:xfrm>
          <a:off x="0" y="0"/>
          <a:ext cx="0" cy="0"/>
          <a:chOff x="0" y="0"/>
          <a:chExt cx="0" cy="0"/>
        </a:xfrm>
      </p:grpSpPr>
      <p:sp>
        <p:nvSpPr>
          <p:cNvPr id="3451" name="Google Shape;3451;p54"/>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Conclusions</a:t>
            </a:r>
            <a:endParaRPr/>
          </a:p>
        </p:txBody>
      </p:sp>
      <p:sp>
        <p:nvSpPr>
          <p:cNvPr id="3452" name="Google Shape;3452;p54"/>
          <p:cNvSpPr txBox="1">
            <a:spLocks noGrp="1"/>
          </p:cNvSpPr>
          <p:nvPr>
            <p:ph type="subTitle" idx="1"/>
          </p:nvPr>
        </p:nvSpPr>
        <p:spPr>
          <a:xfrm>
            <a:off x="717000" y="1178725"/>
            <a:ext cx="7710000" cy="3245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 mathematical model was successfully found by creating a table comprised of simulation trials and using MATLAB to calculate a non-linear model.</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MATLAB model provided polynomial with R-Squared value of 0.94, so the predicted values are slightly off from the experimental values. The maximum distance calculated for our catapult is 562.81m. When applying the solution, a maximum launch distance was found to be 640m.</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r>
              <a:rPr lang="en"/>
              <a:t>The results were as expected, since it can be seen where a maximum may be found by using the data table. The optimization helped in finding the exact values where a maximum can be found. When testing parameters surrounding the solution, only lower values were found. Thus proving the solution provides a true maximum distance. </a:t>
            </a: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a:p>
            <a:pPr marL="0" lvl="0" indent="0" algn="l" rtl="0">
              <a:lnSpc>
                <a:spcPct val="150000"/>
              </a:lnSpc>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7" name="Google Shape;3457;p55"/>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Suggestions for Improvement</a:t>
            </a:r>
            <a:endParaRPr/>
          </a:p>
        </p:txBody>
      </p:sp>
      <p:sp>
        <p:nvSpPr>
          <p:cNvPr id="3458" name="Google Shape;3458;p55"/>
          <p:cNvSpPr txBox="1">
            <a:spLocks noGrp="1"/>
          </p:cNvSpPr>
          <p:nvPr>
            <p:ph type="subTitle" idx="1"/>
          </p:nvPr>
        </p:nvSpPr>
        <p:spPr>
          <a:xfrm>
            <a:off x="713225" y="1025000"/>
            <a:ext cx="7710000" cy="357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latin typeface="Catamaran Thin"/>
                <a:ea typeface="Catamaran Thin"/>
                <a:cs typeface="Catamaran Thin"/>
                <a:sym typeface="Catamaran Thin"/>
              </a:rPr>
              <a:t>If there had been more time to work on this project, the team could have been able to construct a working prototype of a catapult including more customization to the parameters. This could have included a greater range of possible parameter values or more input variables to study to create a more realistic model of the catapult.</a:t>
            </a:r>
            <a:endParaRPr sz="1400">
              <a:latin typeface="Catamaran Thin"/>
              <a:ea typeface="Catamaran Thin"/>
              <a:cs typeface="Catamaran Thin"/>
              <a:sym typeface="Catamaran Thin"/>
            </a:endParaRPr>
          </a:p>
          <a:p>
            <a:pPr marL="457200" lvl="0" indent="-317500" algn="l" rtl="0">
              <a:lnSpc>
                <a:spcPct val="150000"/>
              </a:lnSpc>
              <a:spcBef>
                <a:spcPts val="0"/>
              </a:spcBef>
              <a:spcAft>
                <a:spcPts val="0"/>
              </a:spcAft>
              <a:buSzPts val="1400"/>
              <a:buFont typeface="Catamaran Thin"/>
              <a:buChar char="-"/>
            </a:pPr>
            <a:r>
              <a:rPr lang="en" sz="1400">
                <a:latin typeface="Catamaran Thin"/>
                <a:ea typeface="Catamaran Thin"/>
                <a:cs typeface="Catamaran Thin"/>
                <a:sym typeface="Catamaran Thin"/>
              </a:rPr>
              <a:t>For example, real world variables such as projectile weight, air resistance, and the effect of gravity on different planets could have been further studied for a more realistic and accurate catapult optimization model.</a:t>
            </a:r>
            <a:endParaRPr sz="1400">
              <a:latin typeface="Catamaran Thin"/>
              <a:ea typeface="Catamaran Thin"/>
              <a:cs typeface="Catamaran Thin"/>
              <a:sym typeface="Catamaran Thin"/>
            </a:endParaRPr>
          </a:p>
          <a:p>
            <a:pPr marL="0" lvl="0" indent="0" algn="l" rtl="0">
              <a:lnSpc>
                <a:spcPct val="150000"/>
              </a:lnSpc>
              <a:spcBef>
                <a:spcPts val="0"/>
              </a:spcBef>
              <a:spcAft>
                <a:spcPts val="0"/>
              </a:spcAft>
              <a:buNone/>
            </a:pPr>
            <a:r>
              <a:rPr lang="en" sz="1400">
                <a:latin typeface="Catamaran Thin"/>
                <a:ea typeface="Catamaran Thin"/>
                <a:cs typeface="Catamaran Thin"/>
                <a:sym typeface="Catamaran Thin"/>
              </a:rPr>
              <a:t>A larger dataset could have given us a more accurate mathematical model to work with.</a:t>
            </a:r>
            <a:endParaRPr sz="1400">
              <a:latin typeface="Catamaran Thin"/>
              <a:ea typeface="Catamaran Thin"/>
              <a:cs typeface="Catamaran Thin"/>
              <a:sym typeface="Catamaran Thin"/>
            </a:endParaRPr>
          </a:p>
          <a:p>
            <a:pPr marL="457200" lvl="0" indent="-317500" algn="l" rtl="0">
              <a:lnSpc>
                <a:spcPct val="150000"/>
              </a:lnSpc>
              <a:spcBef>
                <a:spcPts val="0"/>
              </a:spcBef>
              <a:spcAft>
                <a:spcPts val="0"/>
              </a:spcAft>
              <a:buSzPts val="1400"/>
              <a:buFont typeface="Catamaran Thin"/>
              <a:buChar char="-"/>
            </a:pPr>
            <a:r>
              <a:rPr lang="en" sz="1400">
                <a:latin typeface="Catamaran Thin"/>
                <a:ea typeface="Catamaran Thin"/>
                <a:cs typeface="Catamaran Thin"/>
                <a:sym typeface="Catamaran Thin"/>
              </a:rPr>
              <a:t>If we wanted to find a very accurate solution to the optimization problem, a table with more data points could have enabled MATLAB to produce a more accurate non-linear model.</a:t>
            </a:r>
            <a:endParaRPr sz="1400">
              <a:latin typeface="Catamaran Thin"/>
              <a:ea typeface="Catamaran Thin"/>
              <a:cs typeface="Catamaran Thin"/>
              <a:sym typeface="Catamaran Thin"/>
            </a:endParaRPr>
          </a:p>
          <a:p>
            <a:pPr marL="914400" lvl="0" indent="0" algn="l" rtl="0">
              <a:lnSpc>
                <a:spcPct val="150000"/>
              </a:lnSpc>
              <a:spcBef>
                <a:spcPts val="0"/>
              </a:spcBef>
              <a:spcAft>
                <a:spcPts val="0"/>
              </a:spcAft>
              <a:buNone/>
            </a:pPr>
            <a:endParaRPr>
              <a:latin typeface="Catamaran Thin"/>
              <a:ea typeface="Catamaran Thin"/>
              <a:cs typeface="Catamaran Thin"/>
              <a:sym typeface="Catamaran Thin"/>
            </a:endParaRPr>
          </a:p>
          <a:p>
            <a:pPr marL="0" lvl="0" indent="0" algn="l" rtl="0">
              <a:spcBef>
                <a:spcPts val="0"/>
              </a:spcBef>
              <a:spcAft>
                <a:spcPts val="0"/>
              </a:spcAft>
              <a:buNone/>
            </a:pP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2"/>
        <p:cNvGrpSpPr/>
        <p:nvPr/>
      </p:nvGrpSpPr>
      <p:grpSpPr>
        <a:xfrm>
          <a:off x="0" y="0"/>
          <a:ext cx="0" cy="0"/>
          <a:chOff x="0" y="0"/>
          <a:chExt cx="0" cy="0"/>
        </a:xfrm>
      </p:grpSpPr>
      <p:sp>
        <p:nvSpPr>
          <p:cNvPr id="3463" name="Google Shape;3463;p56"/>
          <p:cNvSpPr txBox="1">
            <a:spLocks noGrp="1"/>
          </p:cNvSpPr>
          <p:nvPr>
            <p:ph type="title"/>
          </p:nvPr>
        </p:nvSpPr>
        <p:spPr>
          <a:xfrm>
            <a:off x="1138700" y="2184600"/>
            <a:ext cx="61362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Thank you for listening</a:t>
            </a:r>
            <a:endParaRPr sz="4000"/>
          </a:p>
        </p:txBody>
      </p:sp>
      <p:sp>
        <p:nvSpPr>
          <p:cNvPr id="3464" name="Google Shape;3464;p56"/>
          <p:cNvSpPr txBox="1">
            <a:spLocks noGrp="1"/>
          </p:cNvSpPr>
          <p:nvPr>
            <p:ph type="subTitle" idx="1"/>
          </p:nvPr>
        </p:nvSpPr>
        <p:spPr>
          <a:xfrm>
            <a:off x="5549650" y="3958575"/>
            <a:ext cx="2873700" cy="64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source code please see the attachment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37"/>
        <p:cNvGrpSpPr/>
        <p:nvPr/>
      </p:nvGrpSpPr>
      <p:grpSpPr>
        <a:xfrm>
          <a:off x="0" y="0"/>
          <a:ext cx="0" cy="0"/>
          <a:chOff x="0" y="0"/>
          <a:chExt cx="0" cy="0"/>
        </a:xfrm>
      </p:grpSpPr>
      <p:sp>
        <p:nvSpPr>
          <p:cNvPr id="3338" name="Google Shape;3338;p43"/>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a:t>
            </a:r>
            <a:endParaRPr/>
          </a:p>
        </p:txBody>
      </p:sp>
      <p:sp>
        <p:nvSpPr>
          <p:cNvPr id="3339" name="Google Shape;3339;p43"/>
          <p:cNvSpPr txBox="1"/>
          <p:nvPr/>
        </p:nvSpPr>
        <p:spPr>
          <a:xfrm>
            <a:off x="772850" y="2055288"/>
            <a:ext cx="2499600" cy="73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600">
                <a:solidFill>
                  <a:srgbClr val="FFFFFF"/>
                </a:solidFill>
                <a:latin typeface="Catamaran Thin"/>
                <a:ea typeface="Catamaran Thin"/>
                <a:cs typeface="Catamaran Thin"/>
                <a:sym typeface="Catamaran Thin"/>
              </a:rPr>
              <a:t>Importance</a:t>
            </a:r>
            <a:endParaRPr sz="2600">
              <a:solidFill>
                <a:srgbClr val="FFFFFF"/>
              </a:solidFill>
              <a:latin typeface="Catamaran Thin"/>
              <a:ea typeface="Catamaran Thin"/>
              <a:cs typeface="Catamaran Thin"/>
              <a:sym typeface="Catamaran Thin"/>
            </a:endParaRPr>
          </a:p>
        </p:txBody>
      </p:sp>
      <p:sp>
        <p:nvSpPr>
          <p:cNvPr id="3340" name="Google Shape;3340;p43"/>
          <p:cNvSpPr txBox="1"/>
          <p:nvPr/>
        </p:nvSpPr>
        <p:spPr>
          <a:xfrm>
            <a:off x="309575" y="949425"/>
            <a:ext cx="7907400" cy="11712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r>
              <a:rPr lang="en" sz="1300">
                <a:solidFill>
                  <a:schemeClr val="lt1"/>
                </a:solidFill>
                <a:latin typeface="Catamaran Thin"/>
                <a:ea typeface="Catamaran Thin"/>
                <a:cs typeface="Catamaran Thin"/>
                <a:sym typeface="Catamaran Thin"/>
              </a:rPr>
              <a:t>In 2024, NASA will land humans on the moon to explore the lunar surface in ways it has never been seen before. We believe we need to optimize old technologies to work for our needs today. Catapults are an ancient technology used in warfare. We want to optimize the catapult to be able to  launch small probes the farthest possible distance on on the lunar surface to collect data. We will model the catapult and find the maximum possible projectile launch distance using the Karush-Kuhn-Tucker conditions.</a:t>
            </a:r>
            <a:endParaRPr sz="1300">
              <a:solidFill>
                <a:schemeClr val="lt1"/>
              </a:solidFill>
              <a:latin typeface="Catamaran Thin"/>
              <a:ea typeface="Catamaran Thin"/>
              <a:cs typeface="Catamaran Thin"/>
              <a:sym typeface="Catamaran Thin"/>
            </a:endParaRPr>
          </a:p>
        </p:txBody>
      </p:sp>
      <p:sp>
        <p:nvSpPr>
          <p:cNvPr id="3341" name="Google Shape;3341;p43"/>
          <p:cNvSpPr txBox="1"/>
          <p:nvPr/>
        </p:nvSpPr>
        <p:spPr>
          <a:xfrm>
            <a:off x="5074501" y="3295093"/>
            <a:ext cx="1569300" cy="309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1600">
              <a:solidFill>
                <a:schemeClr val="lt1"/>
              </a:solidFill>
              <a:latin typeface="Catamaran"/>
              <a:ea typeface="Catamaran"/>
              <a:cs typeface="Catamaran"/>
              <a:sym typeface="Catamaran"/>
            </a:endParaRPr>
          </a:p>
        </p:txBody>
      </p:sp>
      <p:sp>
        <p:nvSpPr>
          <p:cNvPr id="3342" name="Google Shape;3342;p43"/>
          <p:cNvSpPr txBox="1">
            <a:spLocks noGrp="1"/>
          </p:cNvSpPr>
          <p:nvPr>
            <p:ph type="subTitle" idx="4294967295"/>
          </p:nvPr>
        </p:nvSpPr>
        <p:spPr>
          <a:xfrm>
            <a:off x="1005950" y="2682725"/>
            <a:ext cx="6723000" cy="28215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400"/>
              <a:t>Catapults can prove to be a very useful technology when exploring space. Catapults would give the astronauts the ability to launch many probes far distances in a short period of time. These probes could collect data and send it back to the lander to inform the crew of potential things they might want to investigate in person. The reason we chose catapults for this is because it is a reusable technology which could reduce costs and reduce waste on a spaceship. </a:t>
            </a:r>
            <a:endParaRPr sz="1400">
              <a:latin typeface="Catamaran Thin"/>
              <a:ea typeface="Catamaran Thin"/>
              <a:cs typeface="Catamaran Thin"/>
              <a:sym typeface="Catamaran Thin"/>
            </a:endParaRPr>
          </a:p>
        </p:txBody>
      </p:sp>
      <p:sp>
        <p:nvSpPr>
          <p:cNvPr id="3343" name="Google Shape;3343;p43"/>
          <p:cNvSpPr/>
          <p:nvPr/>
        </p:nvSpPr>
        <p:spPr>
          <a:xfrm rot="5400000">
            <a:off x="4130608" y="-609920"/>
            <a:ext cx="679775" cy="7265066"/>
          </a:xfrm>
          <a:custGeom>
            <a:avLst/>
            <a:gdLst/>
            <a:ahLst/>
            <a:cxnLst/>
            <a:rect l="l" t="t" r="r" b="b"/>
            <a:pathLst>
              <a:path w="27191" h="102730" extrusionOk="0">
                <a:moveTo>
                  <a:pt x="27191" y="131"/>
                </a:moveTo>
                <a:lnTo>
                  <a:pt x="0" y="0"/>
                </a:lnTo>
                <a:lnTo>
                  <a:pt x="0" y="102730"/>
                </a:lnTo>
                <a:lnTo>
                  <a:pt x="26609" y="102730"/>
                </a:lnTo>
              </a:path>
            </a:pathLst>
          </a:custGeom>
          <a:noFill/>
          <a:ln w="38100" cap="flat" cmpd="sng">
            <a:solidFill>
              <a:schemeClr val="lt1"/>
            </a:solidFill>
            <a:prstDash val="solid"/>
            <a:round/>
            <a:headEnd type="none" w="med" len="med"/>
            <a:tailEnd type="none" w="med" len="med"/>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44"/>
          <p:cNvSpPr txBox="1">
            <a:spLocks noGrp="1"/>
          </p:cNvSpPr>
          <p:nvPr>
            <p:ph type="title"/>
          </p:nvPr>
        </p:nvSpPr>
        <p:spPr>
          <a:xfrm>
            <a:off x="717000" y="337650"/>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Approaches</a:t>
            </a:r>
            <a:endParaRPr/>
          </a:p>
        </p:txBody>
      </p:sp>
      <p:sp>
        <p:nvSpPr>
          <p:cNvPr id="3349" name="Google Shape;3349;p44"/>
          <p:cNvSpPr txBox="1"/>
          <p:nvPr/>
        </p:nvSpPr>
        <p:spPr>
          <a:xfrm>
            <a:off x="623425" y="1143600"/>
            <a:ext cx="7214400" cy="3464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a:solidFill>
                  <a:schemeClr val="lt1"/>
                </a:solidFill>
                <a:latin typeface="Catamaran Thin"/>
                <a:ea typeface="Catamaran Thin"/>
                <a:cs typeface="Catamaran Thin"/>
                <a:sym typeface="Catamaran Thin"/>
              </a:rPr>
              <a:t>Currently this problem does not have a solution as the mission to land on the moon isn’t set until 2024. We propose the use of a catapult to launch probes into craters due to it being a mechanical technology that is not prone to issues that non mechanical technology may have. The catapult is also cost effective. Due to the moon's atmosphere, it is a perfect place to study craters. Since technology has advanced since we last landed on the moon, having a catapult launch probes into and around the moon's craters can help up better understand the lunar surface in a shorter period of time, thanks to the catapult. </a:t>
            </a:r>
            <a:endParaRPr sz="1600">
              <a:solidFill>
                <a:schemeClr val="lt1"/>
              </a:solidFill>
              <a:latin typeface="Catamaran Thin"/>
              <a:ea typeface="Catamaran Thin"/>
              <a:cs typeface="Catamaran Thin"/>
              <a:sym typeface="Catamaran Thin"/>
            </a:endParaRPr>
          </a:p>
        </p:txBody>
      </p:sp>
      <p:pic>
        <p:nvPicPr>
          <p:cNvPr id="3350" name="Google Shape;3350;p44"/>
          <p:cNvPicPr preferRelativeResize="0"/>
          <p:nvPr/>
        </p:nvPicPr>
        <p:blipFill>
          <a:blip r:embed="rId3">
            <a:alphaModFix/>
          </a:blip>
          <a:stretch>
            <a:fillRect/>
          </a:stretch>
        </p:blipFill>
        <p:spPr>
          <a:xfrm>
            <a:off x="5220025" y="3168350"/>
            <a:ext cx="3375375" cy="1898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54"/>
        <p:cNvGrpSpPr/>
        <p:nvPr/>
      </p:nvGrpSpPr>
      <p:grpSpPr>
        <a:xfrm>
          <a:off x="0" y="0"/>
          <a:ext cx="0" cy="0"/>
          <a:chOff x="0" y="0"/>
          <a:chExt cx="0" cy="0"/>
        </a:xfrm>
      </p:grpSpPr>
      <p:sp>
        <p:nvSpPr>
          <p:cNvPr id="3355" name="Google Shape;3355;p45"/>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Innovation</a:t>
            </a:r>
            <a:endParaRPr/>
          </a:p>
        </p:txBody>
      </p:sp>
      <p:sp>
        <p:nvSpPr>
          <p:cNvPr id="3356" name="Google Shape;3356;p45"/>
          <p:cNvSpPr txBox="1"/>
          <p:nvPr/>
        </p:nvSpPr>
        <p:spPr>
          <a:xfrm>
            <a:off x="717000" y="1253650"/>
            <a:ext cx="7710000" cy="285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lt1"/>
                </a:solidFill>
                <a:latin typeface="Catamaran Thin"/>
                <a:ea typeface="Catamaran Thin"/>
                <a:cs typeface="Catamaran Thin"/>
                <a:sym typeface="Catamaran Thin"/>
              </a:rPr>
              <a:t>Catapults are a very versatile technology that started as the most effective ancient  weapon as they could be used to throw a projectile without the help of explosive devices. Through the optimization of catapults, they can now be used for things as big as launching aircrafts from small flight decks. We are interested in the possible use for catapults for reusable in-space technology. Using catapults for this use is better because it is something that can be used by man power alone, so there is less room for technical errors on the space mission. </a:t>
            </a:r>
            <a:endParaRPr sz="1600">
              <a:solidFill>
                <a:schemeClr val="lt1"/>
              </a:solidFill>
              <a:latin typeface="Catamaran Thin"/>
              <a:ea typeface="Catamaran Thin"/>
              <a:cs typeface="Catamaran Thin"/>
              <a:sym typeface="Catamaran Thin"/>
            </a:endParaRPr>
          </a:p>
        </p:txBody>
      </p:sp>
      <p:pic>
        <p:nvPicPr>
          <p:cNvPr id="3357" name="Google Shape;3357;p45"/>
          <p:cNvPicPr preferRelativeResize="0"/>
          <p:nvPr/>
        </p:nvPicPr>
        <p:blipFill>
          <a:blip r:embed="rId3">
            <a:alphaModFix/>
          </a:blip>
          <a:stretch>
            <a:fillRect/>
          </a:stretch>
        </p:blipFill>
        <p:spPr>
          <a:xfrm>
            <a:off x="5515050" y="3291225"/>
            <a:ext cx="3048000"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61"/>
        <p:cNvGrpSpPr/>
        <p:nvPr/>
      </p:nvGrpSpPr>
      <p:grpSpPr>
        <a:xfrm>
          <a:off x="0" y="0"/>
          <a:ext cx="0" cy="0"/>
          <a:chOff x="0" y="0"/>
          <a:chExt cx="0" cy="0"/>
        </a:xfrm>
      </p:grpSpPr>
      <p:sp>
        <p:nvSpPr>
          <p:cNvPr id="3362" name="Google Shape;3362;p46"/>
          <p:cNvSpPr txBox="1">
            <a:spLocks noGrp="1"/>
          </p:cNvSpPr>
          <p:nvPr>
            <p:ph type="title"/>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Audience</a:t>
            </a:r>
            <a:endParaRPr/>
          </a:p>
        </p:txBody>
      </p:sp>
      <p:sp>
        <p:nvSpPr>
          <p:cNvPr id="3363" name="Google Shape;3363;p46"/>
          <p:cNvSpPr txBox="1"/>
          <p:nvPr/>
        </p:nvSpPr>
        <p:spPr>
          <a:xfrm>
            <a:off x="785100" y="935125"/>
            <a:ext cx="7573800" cy="330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en" sz="1600">
                <a:solidFill>
                  <a:schemeClr val="lt1"/>
                </a:solidFill>
                <a:latin typeface="Catamaran Thin"/>
                <a:ea typeface="Catamaran Thin"/>
                <a:cs typeface="Catamaran Thin"/>
                <a:sym typeface="Catamaran Thin"/>
              </a:rPr>
              <a:t>The customer in this situation would be NASA, SpaceX, or any other space agency interested in landing on another planetary body. The selling point is that the catapult is a cost effective, mechanical product. Although there are other probable ways to launch probes into craters from the surface of the moon, the catapult is an easy and true way of doing it. Similar to how catapults were the most effective technology in warfare in ancient history, catapults can see a new life in upcoming space exploration. Using a tried and true technology we have an easy way to quickly disperse probes long distances and gather information back to the lander. This will allow astronauts to quickly identify which craters and which areas of the lunar surface are worth their time to study and check out in person.</a:t>
            </a:r>
            <a:endParaRPr sz="1600">
              <a:solidFill>
                <a:schemeClr val="lt1"/>
              </a:solidFill>
              <a:latin typeface="Catamaran Thin"/>
              <a:ea typeface="Catamaran Thin"/>
              <a:cs typeface="Catamaran Thin"/>
              <a:sym typeface="Catamaran Thin"/>
            </a:endParaRPr>
          </a:p>
        </p:txBody>
      </p:sp>
      <p:pic>
        <p:nvPicPr>
          <p:cNvPr id="3364" name="Google Shape;3364;p46"/>
          <p:cNvPicPr preferRelativeResize="0"/>
          <p:nvPr/>
        </p:nvPicPr>
        <p:blipFill>
          <a:blip r:embed="rId3">
            <a:alphaModFix/>
          </a:blip>
          <a:stretch>
            <a:fillRect/>
          </a:stretch>
        </p:blipFill>
        <p:spPr>
          <a:xfrm>
            <a:off x="4148475" y="3561900"/>
            <a:ext cx="2205075" cy="1460000"/>
          </a:xfrm>
          <a:prstGeom prst="rect">
            <a:avLst/>
          </a:prstGeom>
          <a:noFill/>
          <a:ln>
            <a:noFill/>
          </a:ln>
        </p:spPr>
      </p:pic>
      <p:pic>
        <p:nvPicPr>
          <p:cNvPr id="3365" name="Google Shape;3365;p46"/>
          <p:cNvPicPr preferRelativeResize="0"/>
          <p:nvPr/>
        </p:nvPicPr>
        <p:blipFill>
          <a:blip r:embed="rId4">
            <a:alphaModFix/>
          </a:blip>
          <a:stretch>
            <a:fillRect/>
          </a:stretch>
        </p:blipFill>
        <p:spPr>
          <a:xfrm>
            <a:off x="7128525" y="3561900"/>
            <a:ext cx="1460000" cy="1460000"/>
          </a:xfrm>
          <a:prstGeom prst="rect">
            <a:avLst/>
          </a:prstGeom>
          <a:noFill/>
          <a:ln>
            <a:noFill/>
          </a:ln>
        </p:spPr>
      </p:pic>
      <p:pic>
        <p:nvPicPr>
          <p:cNvPr id="3366" name="Google Shape;3366;p46"/>
          <p:cNvPicPr preferRelativeResize="0"/>
          <p:nvPr/>
        </p:nvPicPr>
        <p:blipFill>
          <a:blip r:embed="rId5">
            <a:alphaModFix/>
          </a:blip>
          <a:stretch>
            <a:fillRect/>
          </a:stretch>
        </p:blipFill>
        <p:spPr>
          <a:xfrm>
            <a:off x="885375" y="4026702"/>
            <a:ext cx="2864608" cy="53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47"/>
          <p:cNvSpPr txBox="1">
            <a:spLocks noGrp="1"/>
          </p:cNvSpPr>
          <p:nvPr>
            <p:ph type="title" idx="2"/>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Optimization Model</a:t>
            </a:r>
            <a:endParaRPr/>
          </a:p>
        </p:txBody>
      </p:sp>
      <p:pic>
        <p:nvPicPr>
          <p:cNvPr id="3372" name="Google Shape;3372;p47"/>
          <p:cNvPicPr preferRelativeResize="0"/>
          <p:nvPr/>
        </p:nvPicPr>
        <p:blipFill>
          <a:blip r:embed="rId3">
            <a:alphaModFix/>
          </a:blip>
          <a:stretch>
            <a:fillRect/>
          </a:stretch>
        </p:blipFill>
        <p:spPr>
          <a:xfrm>
            <a:off x="717000" y="1320750"/>
            <a:ext cx="4075851" cy="2562426"/>
          </a:xfrm>
          <a:prstGeom prst="rect">
            <a:avLst/>
          </a:prstGeom>
          <a:noFill/>
          <a:ln>
            <a:noFill/>
          </a:ln>
        </p:spPr>
      </p:pic>
      <p:sp>
        <p:nvSpPr>
          <p:cNvPr id="3373" name="Google Shape;3373;p47"/>
          <p:cNvSpPr txBox="1"/>
          <p:nvPr/>
        </p:nvSpPr>
        <p:spPr>
          <a:xfrm>
            <a:off x="2101975" y="3991525"/>
            <a:ext cx="1305900" cy="3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Thin"/>
                <a:ea typeface="Catamaran Thin"/>
                <a:cs typeface="Catamaran Thin"/>
                <a:sym typeface="Catamaran Thin"/>
              </a:rPr>
              <a:t>Data collected</a:t>
            </a:r>
            <a:endParaRPr>
              <a:solidFill>
                <a:srgbClr val="FFFFFF"/>
              </a:solidFill>
              <a:latin typeface="Catamaran Thin"/>
              <a:ea typeface="Catamaran Thin"/>
              <a:cs typeface="Catamaran Thin"/>
              <a:sym typeface="Catamaran Thin"/>
            </a:endParaRPr>
          </a:p>
        </p:txBody>
      </p:sp>
      <p:pic>
        <p:nvPicPr>
          <p:cNvPr id="3374" name="Google Shape;3374;p47"/>
          <p:cNvPicPr preferRelativeResize="0"/>
          <p:nvPr/>
        </p:nvPicPr>
        <p:blipFill>
          <a:blip r:embed="rId4">
            <a:alphaModFix/>
          </a:blip>
          <a:stretch>
            <a:fillRect/>
          </a:stretch>
        </p:blipFill>
        <p:spPr>
          <a:xfrm>
            <a:off x="5778325" y="3049050"/>
            <a:ext cx="1966550" cy="1219025"/>
          </a:xfrm>
          <a:prstGeom prst="rect">
            <a:avLst/>
          </a:prstGeom>
          <a:noFill/>
          <a:ln>
            <a:noFill/>
          </a:ln>
        </p:spPr>
      </p:pic>
      <p:sp>
        <p:nvSpPr>
          <p:cNvPr id="3375" name="Google Shape;3375;p47"/>
          <p:cNvSpPr txBox="1"/>
          <p:nvPr/>
        </p:nvSpPr>
        <p:spPr>
          <a:xfrm>
            <a:off x="5888450" y="4409700"/>
            <a:ext cx="1746300" cy="47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Thin"/>
                <a:ea typeface="Catamaran Thin"/>
                <a:cs typeface="Catamaran Thin"/>
                <a:sym typeface="Catamaran Thin"/>
              </a:rPr>
              <a:t>Variable constraints</a:t>
            </a:r>
            <a:endParaRPr>
              <a:solidFill>
                <a:srgbClr val="FFFFFF"/>
              </a:solidFill>
              <a:latin typeface="Catamaran Thin"/>
              <a:ea typeface="Catamaran Thin"/>
              <a:cs typeface="Catamaran Thin"/>
              <a:sym typeface="Catamaran Thin"/>
            </a:endParaRPr>
          </a:p>
        </p:txBody>
      </p:sp>
      <p:pic>
        <p:nvPicPr>
          <p:cNvPr id="3376" name="Google Shape;3376;p47"/>
          <p:cNvPicPr preferRelativeResize="0"/>
          <p:nvPr/>
        </p:nvPicPr>
        <p:blipFill>
          <a:blip r:embed="rId5">
            <a:alphaModFix/>
          </a:blip>
          <a:stretch>
            <a:fillRect/>
          </a:stretch>
        </p:blipFill>
        <p:spPr>
          <a:xfrm>
            <a:off x="5888449" y="473275"/>
            <a:ext cx="1746299" cy="1723108"/>
          </a:xfrm>
          <a:prstGeom prst="rect">
            <a:avLst/>
          </a:prstGeom>
          <a:noFill/>
          <a:ln>
            <a:noFill/>
          </a:ln>
        </p:spPr>
      </p:pic>
      <p:sp>
        <p:nvSpPr>
          <p:cNvPr id="3377" name="Google Shape;3377;p47"/>
          <p:cNvSpPr txBox="1"/>
          <p:nvPr/>
        </p:nvSpPr>
        <p:spPr>
          <a:xfrm>
            <a:off x="5741600" y="2289275"/>
            <a:ext cx="20400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Thin"/>
                <a:ea typeface="Catamaran Thin"/>
                <a:cs typeface="Catamaran Thin"/>
                <a:sym typeface="Catamaran Thin"/>
              </a:rPr>
              <a:t>Catapult simulation used</a:t>
            </a:r>
            <a:endParaRPr>
              <a:solidFill>
                <a:srgbClr val="FFFFFF"/>
              </a:solidFill>
              <a:latin typeface="Catamaran Thin"/>
              <a:ea typeface="Catamaran Thin"/>
              <a:cs typeface="Catamaran Thin"/>
              <a:sym typeface="Catamaran Thi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2" name="Google Shape;3382;p48"/>
          <p:cNvSpPr txBox="1">
            <a:spLocks noGrp="1"/>
          </p:cNvSpPr>
          <p:nvPr>
            <p:ph type="title" idx="2"/>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Optimization Model</a:t>
            </a:r>
            <a:endParaRPr/>
          </a:p>
        </p:txBody>
      </p:sp>
      <p:sp>
        <p:nvSpPr>
          <p:cNvPr id="3383" name="Google Shape;3383;p48"/>
          <p:cNvSpPr txBox="1">
            <a:spLocks noGrp="1"/>
          </p:cNvSpPr>
          <p:nvPr>
            <p:ph type="subTitle" idx="1"/>
          </p:nvPr>
        </p:nvSpPr>
        <p:spPr>
          <a:xfrm>
            <a:off x="686250" y="1141500"/>
            <a:ext cx="6873000" cy="530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latin typeface="Catamaran"/>
                <a:ea typeface="Catamaran"/>
                <a:cs typeface="Catamaran"/>
                <a:sym typeface="Catamaran"/>
              </a:rPr>
              <a:t>Using Karush-Kuhn-Tucker conditions:</a:t>
            </a:r>
            <a:endParaRPr sz="1800" b="1">
              <a:latin typeface="Catamaran"/>
              <a:ea typeface="Catamaran"/>
              <a:cs typeface="Catamaran"/>
              <a:sym typeface="Catamaran"/>
            </a:endParaRPr>
          </a:p>
          <a:p>
            <a:pPr marL="0" lvl="0" indent="0" algn="l" rtl="0">
              <a:spcBef>
                <a:spcPts val="1600"/>
              </a:spcBef>
              <a:spcAft>
                <a:spcPts val="0"/>
              </a:spcAft>
              <a:buNone/>
            </a:pPr>
            <a:endParaRPr/>
          </a:p>
        </p:txBody>
      </p:sp>
      <p:sp>
        <p:nvSpPr>
          <p:cNvPr id="3384" name="Google Shape;3384;p48"/>
          <p:cNvSpPr txBox="1">
            <a:spLocks noGrp="1"/>
          </p:cNvSpPr>
          <p:nvPr>
            <p:ph type="title"/>
          </p:nvPr>
        </p:nvSpPr>
        <p:spPr>
          <a:xfrm>
            <a:off x="155445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385" name="Google Shape;3385;p48"/>
          <p:cNvSpPr txBox="1">
            <a:spLocks noGrp="1"/>
          </p:cNvSpPr>
          <p:nvPr>
            <p:ph type="title" idx="4"/>
          </p:nvPr>
        </p:nvSpPr>
        <p:spPr>
          <a:xfrm>
            <a:off x="521205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386" name="Google Shape;3386;p48"/>
          <p:cNvSpPr/>
          <p:nvPr/>
        </p:nvSpPr>
        <p:spPr>
          <a:xfrm>
            <a:off x="6223533" y="2045535"/>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8"/>
          <p:cNvSpPr/>
          <p:nvPr/>
        </p:nvSpPr>
        <p:spPr>
          <a:xfrm>
            <a:off x="498613" y="1878263"/>
            <a:ext cx="8146774" cy="666825"/>
          </a:xfrm>
          <a:custGeom>
            <a:avLst/>
            <a:gdLst/>
            <a:ahLst/>
            <a:cxnLst/>
            <a:rect l="l" t="t" r="r" b="b"/>
            <a:pathLst>
              <a:path w="256834" h="26673" extrusionOk="0">
                <a:moveTo>
                  <a:pt x="256834" y="26673"/>
                </a:moveTo>
                <a:lnTo>
                  <a:pt x="256787" y="172"/>
                </a:lnTo>
                <a:lnTo>
                  <a:pt x="0" y="0"/>
                </a:lnTo>
                <a:lnTo>
                  <a:pt x="0" y="26608"/>
                </a:lnTo>
              </a:path>
            </a:pathLst>
          </a:custGeom>
          <a:noFill/>
          <a:ln w="38100" cap="flat" cmpd="sng">
            <a:solidFill>
              <a:schemeClr val="lt1"/>
            </a:solidFill>
            <a:prstDash val="solid"/>
            <a:round/>
            <a:headEnd type="none" w="med" len="med"/>
            <a:tailEnd type="none" w="med" len="med"/>
          </a:ln>
        </p:spPr>
      </p:sp>
      <p:sp>
        <p:nvSpPr>
          <p:cNvPr id="3388" name="Google Shape;3388;p48"/>
          <p:cNvSpPr txBox="1">
            <a:spLocks noGrp="1"/>
          </p:cNvSpPr>
          <p:nvPr>
            <p:ph type="title" idx="5"/>
          </p:nvPr>
        </p:nvSpPr>
        <p:spPr>
          <a:xfrm>
            <a:off x="3346775" y="2954350"/>
            <a:ext cx="23775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pic>
        <p:nvPicPr>
          <p:cNvPr id="3389" name="Google Shape;3389;p48"/>
          <p:cNvPicPr preferRelativeResize="0"/>
          <p:nvPr/>
        </p:nvPicPr>
        <p:blipFill>
          <a:blip r:embed="rId3">
            <a:alphaModFix/>
          </a:blip>
          <a:stretch>
            <a:fillRect/>
          </a:stretch>
        </p:blipFill>
        <p:spPr>
          <a:xfrm>
            <a:off x="655825" y="2045524"/>
            <a:ext cx="7832349" cy="535200"/>
          </a:xfrm>
          <a:prstGeom prst="rect">
            <a:avLst/>
          </a:prstGeom>
          <a:noFill/>
          <a:ln>
            <a:noFill/>
          </a:ln>
        </p:spPr>
      </p:pic>
      <p:pic>
        <p:nvPicPr>
          <p:cNvPr id="3390" name="Google Shape;3390;p48"/>
          <p:cNvPicPr preferRelativeResize="0"/>
          <p:nvPr/>
        </p:nvPicPr>
        <p:blipFill>
          <a:blip r:embed="rId4">
            <a:alphaModFix/>
          </a:blip>
          <a:stretch>
            <a:fillRect/>
          </a:stretch>
        </p:blipFill>
        <p:spPr>
          <a:xfrm>
            <a:off x="2290800" y="3241474"/>
            <a:ext cx="4618600" cy="868335"/>
          </a:xfrm>
          <a:prstGeom prst="rect">
            <a:avLst/>
          </a:prstGeom>
          <a:noFill/>
          <a:ln>
            <a:noFill/>
          </a:ln>
        </p:spPr>
      </p:pic>
      <p:sp>
        <p:nvSpPr>
          <p:cNvPr id="3391" name="Google Shape;3391;p48"/>
          <p:cNvSpPr txBox="1"/>
          <p:nvPr/>
        </p:nvSpPr>
        <p:spPr>
          <a:xfrm>
            <a:off x="3594938" y="2589350"/>
            <a:ext cx="2010300" cy="2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Thin"/>
                <a:ea typeface="Catamaran Thin"/>
                <a:cs typeface="Catamaran Thin"/>
                <a:sym typeface="Catamaran Thin"/>
              </a:rPr>
              <a:t>R-Squared value 0.94</a:t>
            </a:r>
            <a:endParaRPr>
              <a:solidFill>
                <a:srgbClr val="FFFFFF"/>
              </a:solidFill>
              <a:latin typeface="Catamaran Thin"/>
              <a:ea typeface="Catamaran Thin"/>
              <a:cs typeface="Catamaran Thin"/>
              <a:sym typeface="Catamaran Thin"/>
            </a:endParaRPr>
          </a:p>
        </p:txBody>
      </p:sp>
      <p:sp>
        <p:nvSpPr>
          <p:cNvPr id="3392" name="Google Shape;3392;p48"/>
          <p:cNvSpPr txBox="1"/>
          <p:nvPr/>
        </p:nvSpPr>
        <p:spPr>
          <a:xfrm>
            <a:off x="3748688" y="4249600"/>
            <a:ext cx="1702800"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Thin"/>
                <a:ea typeface="Catamaran Thin"/>
                <a:cs typeface="Catamaran Thin"/>
                <a:sym typeface="Catamaran Thin"/>
              </a:rPr>
              <a:t>Constraints for KKT</a:t>
            </a:r>
            <a:endParaRPr>
              <a:solidFill>
                <a:srgbClr val="FFFFFF"/>
              </a:solidFill>
              <a:latin typeface="Catamaran Thin"/>
              <a:ea typeface="Catamaran Thin"/>
              <a:cs typeface="Catamaran Thin"/>
              <a:sym typeface="Catamaran Thi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96"/>
        <p:cNvGrpSpPr/>
        <p:nvPr/>
      </p:nvGrpSpPr>
      <p:grpSpPr>
        <a:xfrm>
          <a:off x="0" y="0"/>
          <a:ext cx="0" cy="0"/>
          <a:chOff x="0" y="0"/>
          <a:chExt cx="0" cy="0"/>
        </a:xfrm>
      </p:grpSpPr>
      <p:sp>
        <p:nvSpPr>
          <p:cNvPr id="3397" name="Google Shape;3397;p49"/>
          <p:cNvSpPr txBox="1">
            <a:spLocks noGrp="1"/>
          </p:cNvSpPr>
          <p:nvPr>
            <p:ph type="title" idx="2"/>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Solution </a:t>
            </a:r>
            <a:endParaRPr/>
          </a:p>
        </p:txBody>
      </p:sp>
      <p:sp>
        <p:nvSpPr>
          <p:cNvPr id="3398" name="Google Shape;3398;p49"/>
          <p:cNvSpPr txBox="1">
            <a:spLocks noGrp="1"/>
          </p:cNvSpPr>
          <p:nvPr>
            <p:ph type="title"/>
          </p:nvPr>
        </p:nvSpPr>
        <p:spPr>
          <a:xfrm>
            <a:off x="155445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399" name="Google Shape;3399;p49"/>
          <p:cNvSpPr txBox="1">
            <a:spLocks noGrp="1"/>
          </p:cNvSpPr>
          <p:nvPr>
            <p:ph type="subTitle" idx="3"/>
          </p:nvPr>
        </p:nvSpPr>
        <p:spPr>
          <a:xfrm>
            <a:off x="4572000" y="3301874"/>
            <a:ext cx="23775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3400" name="Google Shape;3400;p49"/>
          <p:cNvSpPr txBox="1">
            <a:spLocks noGrp="1"/>
          </p:cNvSpPr>
          <p:nvPr>
            <p:ph type="title" idx="4"/>
          </p:nvPr>
        </p:nvSpPr>
        <p:spPr>
          <a:xfrm>
            <a:off x="457200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401" name="Google Shape;3401;p49"/>
          <p:cNvSpPr/>
          <p:nvPr/>
        </p:nvSpPr>
        <p:spPr>
          <a:xfrm>
            <a:off x="717000" y="1484525"/>
            <a:ext cx="7582382" cy="666825"/>
          </a:xfrm>
          <a:custGeom>
            <a:avLst/>
            <a:gdLst/>
            <a:ahLst/>
            <a:cxnLst/>
            <a:rect l="l" t="t" r="r" b="b"/>
            <a:pathLst>
              <a:path w="256834" h="26673" extrusionOk="0">
                <a:moveTo>
                  <a:pt x="256834" y="26673"/>
                </a:moveTo>
                <a:lnTo>
                  <a:pt x="256787" y="172"/>
                </a:lnTo>
                <a:lnTo>
                  <a:pt x="0" y="0"/>
                </a:lnTo>
                <a:lnTo>
                  <a:pt x="0" y="26608"/>
                </a:lnTo>
              </a:path>
            </a:pathLst>
          </a:custGeom>
          <a:noFill/>
          <a:ln w="38100" cap="flat" cmpd="sng">
            <a:solidFill>
              <a:schemeClr val="lt1"/>
            </a:solidFill>
            <a:prstDash val="solid"/>
            <a:round/>
            <a:headEnd type="none" w="med" len="med"/>
            <a:tailEnd type="none" w="med" len="med"/>
          </a:ln>
        </p:spPr>
      </p:sp>
      <p:sp>
        <p:nvSpPr>
          <p:cNvPr id="3402" name="Google Shape;3402;p49"/>
          <p:cNvSpPr txBox="1">
            <a:spLocks noGrp="1"/>
          </p:cNvSpPr>
          <p:nvPr>
            <p:ph type="title" idx="5"/>
          </p:nvPr>
        </p:nvSpPr>
        <p:spPr>
          <a:xfrm>
            <a:off x="1554600" y="3045525"/>
            <a:ext cx="23775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3403" name="Google Shape;3403;p49"/>
          <p:cNvSpPr txBox="1">
            <a:spLocks noGrp="1"/>
          </p:cNvSpPr>
          <p:nvPr>
            <p:ph type="title" idx="6"/>
          </p:nvPr>
        </p:nvSpPr>
        <p:spPr>
          <a:xfrm>
            <a:off x="4572000" y="3045525"/>
            <a:ext cx="23775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3404" name="Google Shape;3404;p49"/>
          <p:cNvSpPr txBox="1"/>
          <p:nvPr/>
        </p:nvSpPr>
        <p:spPr>
          <a:xfrm>
            <a:off x="729300" y="1040325"/>
            <a:ext cx="40278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Catamaran"/>
                <a:ea typeface="Catamaran"/>
                <a:cs typeface="Catamaran"/>
                <a:sym typeface="Catamaran"/>
              </a:rPr>
              <a:t>Applying KKT for maximization</a:t>
            </a:r>
            <a:endParaRPr b="1">
              <a:solidFill>
                <a:srgbClr val="FFFFFF"/>
              </a:solidFill>
              <a:latin typeface="Catamaran"/>
              <a:ea typeface="Catamaran"/>
              <a:cs typeface="Catamaran"/>
              <a:sym typeface="Catamaran"/>
            </a:endParaRPr>
          </a:p>
        </p:txBody>
      </p:sp>
      <p:pic>
        <p:nvPicPr>
          <p:cNvPr id="3405" name="Google Shape;3405;p49"/>
          <p:cNvPicPr preferRelativeResize="0"/>
          <p:nvPr/>
        </p:nvPicPr>
        <p:blipFill>
          <a:blip r:embed="rId3">
            <a:alphaModFix/>
          </a:blip>
          <a:stretch>
            <a:fillRect/>
          </a:stretch>
        </p:blipFill>
        <p:spPr>
          <a:xfrm>
            <a:off x="851688" y="1669300"/>
            <a:ext cx="5140275" cy="3091450"/>
          </a:xfrm>
          <a:prstGeom prst="rect">
            <a:avLst/>
          </a:prstGeom>
          <a:noFill/>
          <a:ln>
            <a:noFill/>
          </a:ln>
        </p:spPr>
      </p:pic>
      <p:sp>
        <p:nvSpPr>
          <p:cNvPr id="3406" name="Google Shape;3406;p49"/>
          <p:cNvSpPr txBox="1">
            <a:spLocks noGrp="1"/>
          </p:cNvSpPr>
          <p:nvPr>
            <p:ph type="subTitle" idx="3"/>
          </p:nvPr>
        </p:nvSpPr>
        <p:spPr>
          <a:xfrm>
            <a:off x="5351900" y="2700749"/>
            <a:ext cx="23775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3407" name="Google Shape;3407;p49"/>
          <p:cNvSpPr txBox="1"/>
          <p:nvPr/>
        </p:nvSpPr>
        <p:spPr>
          <a:xfrm>
            <a:off x="6153550" y="3599850"/>
            <a:ext cx="2145900" cy="41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Thin"/>
                <a:ea typeface="Catamaran Thin"/>
                <a:cs typeface="Catamaran Thin"/>
                <a:sym typeface="Catamaran Thin"/>
              </a:rPr>
              <a:t>Hessian Matrix</a:t>
            </a:r>
            <a:endParaRPr>
              <a:solidFill>
                <a:srgbClr val="FFFFFF"/>
              </a:solidFill>
              <a:latin typeface="Catamaran Thin"/>
              <a:ea typeface="Catamaran Thin"/>
              <a:cs typeface="Catamaran Thin"/>
              <a:sym typeface="Catamaran Thin"/>
            </a:endParaRPr>
          </a:p>
          <a:p>
            <a:pPr marL="0" lvl="0" indent="0" algn="ctr" rtl="0">
              <a:spcBef>
                <a:spcPts val="0"/>
              </a:spcBef>
              <a:spcAft>
                <a:spcPts val="0"/>
              </a:spcAft>
              <a:buNone/>
            </a:pPr>
            <a:r>
              <a:rPr lang="en">
                <a:solidFill>
                  <a:srgbClr val="FFFFFF"/>
                </a:solidFill>
                <a:latin typeface="Catamaran Thin"/>
                <a:ea typeface="Catamaran Thin"/>
                <a:cs typeface="Catamaran Thin"/>
                <a:sym typeface="Catamaran Thin"/>
              </a:rPr>
              <a:t>Negative semidefinite,</a:t>
            </a:r>
            <a:endParaRPr>
              <a:solidFill>
                <a:srgbClr val="FFFFFF"/>
              </a:solidFill>
              <a:latin typeface="Catamaran Thin"/>
              <a:ea typeface="Catamaran Thin"/>
              <a:cs typeface="Catamaran Thin"/>
              <a:sym typeface="Catamaran Thin"/>
            </a:endParaRPr>
          </a:p>
          <a:p>
            <a:pPr marL="0" lvl="0" indent="0" algn="ctr" rtl="0">
              <a:spcBef>
                <a:spcPts val="0"/>
              </a:spcBef>
              <a:spcAft>
                <a:spcPts val="0"/>
              </a:spcAft>
              <a:buNone/>
            </a:pPr>
            <a:r>
              <a:rPr lang="en">
                <a:solidFill>
                  <a:srgbClr val="FFFFFF"/>
                </a:solidFill>
                <a:latin typeface="Catamaran Thin"/>
                <a:ea typeface="Catamaran Thin"/>
                <a:cs typeface="Catamaran Thin"/>
                <a:sym typeface="Catamaran Thin"/>
              </a:rPr>
              <a:t>Thus concave</a:t>
            </a:r>
            <a:endParaRPr>
              <a:solidFill>
                <a:srgbClr val="FFFFFF"/>
              </a:solidFill>
              <a:latin typeface="Catamaran Thin"/>
              <a:ea typeface="Catamaran Thin"/>
              <a:cs typeface="Catamaran Thin"/>
              <a:sym typeface="Catamaran Thin"/>
            </a:endParaRPr>
          </a:p>
        </p:txBody>
      </p:sp>
      <p:pic>
        <p:nvPicPr>
          <p:cNvPr id="3408" name="Google Shape;3408;p49"/>
          <p:cNvPicPr preferRelativeResize="0"/>
          <p:nvPr/>
        </p:nvPicPr>
        <p:blipFill>
          <a:blip r:embed="rId4">
            <a:alphaModFix/>
          </a:blip>
          <a:stretch>
            <a:fillRect/>
          </a:stretch>
        </p:blipFill>
        <p:spPr>
          <a:xfrm>
            <a:off x="6197188" y="2731525"/>
            <a:ext cx="2058614" cy="868325"/>
          </a:xfrm>
          <a:prstGeom prst="rect">
            <a:avLst/>
          </a:prstGeom>
          <a:noFill/>
          <a:ln>
            <a:noFill/>
          </a:ln>
        </p:spPr>
      </p:pic>
      <p:sp>
        <p:nvSpPr>
          <p:cNvPr id="3409" name="Google Shape;3409;p49"/>
          <p:cNvSpPr txBox="1"/>
          <p:nvPr/>
        </p:nvSpPr>
        <p:spPr>
          <a:xfrm>
            <a:off x="6464675" y="3962725"/>
            <a:ext cx="1548300" cy="3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tamaran Thin"/>
              <a:ea typeface="Catamaran Thin"/>
              <a:cs typeface="Catamaran Thin"/>
              <a:sym typeface="Catamaran Th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3"/>
        <p:cNvGrpSpPr/>
        <p:nvPr/>
      </p:nvGrpSpPr>
      <p:grpSpPr>
        <a:xfrm>
          <a:off x="0" y="0"/>
          <a:ext cx="0" cy="0"/>
          <a:chOff x="0" y="0"/>
          <a:chExt cx="0" cy="0"/>
        </a:xfrm>
      </p:grpSpPr>
      <p:sp>
        <p:nvSpPr>
          <p:cNvPr id="3414" name="Google Shape;3414;p50"/>
          <p:cNvSpPr txBox="1">
            <a:spLocks noGrp="1"/>
          </p:cNvSpPr>
          <p:nvPr>
            <p:ph type="title" idx="2"/>
          </p:nvPr>
        </p:nvSpPr>
        <p:spPr>
          <a:xfrm>
            <a:off x="717000" y="404725"/>
            <a:ext cx="7710000"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Proposed Solution </a:t>
            </a:r>
            <a:endParaRPr/>
          </a:p>
        </p:txBody>
      </p:sp>
      <p:sp>
        <p:nvSpPr>
          <p:cNvPr id="3415" name="Google Shape;3415;p50"/>
          <p:cNvSpPr txBox="1">
            <a:spLocks noGrp="1"/>
          </p:cNvSpPr>
          <p:nvPr>
            <p:ph type="title"/>
          </p:nvPr>
        </p:nvSpPr>
        <p:spPr>
          <a:xfrm>
            <a:off x="155445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416" name="Google Shape;3416;p50"/>
          <p:cNvSpPr txBox="1">
            <a:spLocks noGrp="1"/>
          </p:cNvSpPr>
          <p:nvPr>
            <p:ph type="subTitle" idx="3"/>
          </p:nvPr>
        </p:nvSpPr>
        <p:spPr>
          <a:xfrm>
            <a:off x="5212050" y="3301874"/>
            <a:ext cx="2377500" cy="103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3417" name="Google Shape;3417;p50"/>
          <p:cNvSpPr txBox="1">
            <a:spLocks noGrp="1"/>
          </p:cNvSpPr>
          <p:nvPr>
            <p:ph type="title" idx="4"/>
          </p:nvPr>
        </p:nvSpPr>
        <p:spPr>
          <a:xfrm>
            <a:off x="5212050" y="2703854"/>
            <a:ext cx="2377500" cy="41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 </a:t>
            </a:r>
            <a:endParaRPr/>
          </a:p>
        </p:txBody>
      </p:sp>
      <p:sp>
        <p:nvSpPr>
          <p:cNvPr id="3418" name="Google Shape;3418;p50"/>
          <p:cNvSpPr/>
          <p:nvPr/>
        </p:nvSpPr>
        <p:spPr>
          <a:xfrm>
            <a:off x="717000" y="1484525"/>
            <a:ext cx="7551562" cy="666825"/>
          </a:xfrm>
          <a:custGeom>
            <a:avLst/>
            <a:gdLst/>
            <a:ahLst/>
            <a:cxnLst/>
            <a:rect l="l" t="t" r="r" b="b"/>
            <a:pathLst>
              <a:path w="256834" h="26673" extrusionOk="0">
                <a:moveTo>
                  <a:pt x="256834" y="26673"/>
                </a:moveTo>
                <a:lnTo>
                  <a:pt x="256787" y="172"/>
                </a:lnTo>
                <a:lnTo>
                  <a:pt x="0" y="0"/>
                </a:lnTo>
                <a:lnTo>
                  <a:pt x="0" y="26608"/>
                </a:lnTo>
              </a:path>
            </a:pathLst>
          </a:custGeom>
          <a:noFill/>
          <a:ln w="38100" cap="flat" cmpd="sng">
            <a:solidFill>
              <a:schemeClr val="lt1"/>
            </a:solidFill>
            <a:prstDash val="solid"/>
            <a:round/>
            <a:headEnd type="none" w="med" len="med"/>
            <a:tailEnd type="none" w="med" len="med"/>
          </a:ln>
        </p:spPr>
      </p:sp>
      <p:sp>
        <p:nvSpPr>
          <p:cNvPr id="3419" name="Google Shape;3419;p50"/>
          <p:cNvSpPr txBox="1">
            <a:spLocks noGrp="1"/>
          </p:cNvSpPr>
          <p:nvPr>
            <p:ph type="title" idx="5"/>
          </p:nvPr>
        </p:nvSpPr>
        <p:spPr>
          <a:xfrm>
            <a:off x="1554600" y="3045525"/>
            <a:ext cx="23775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3420" name="Google Shape;3420;p50"/>
          <p:cNvSpPr txBox="1">
            <a:spLocks noGrp="1"/>
          </p:cNvSpPr>
          <p:nvPr>
            <p:ph type="title" idx="6"/>
          </p:nvPr>
        </p:nvSpPr>
        <p:spPr>
          <a:xfrm>
            <a:off x="5212050" y="3045525"/>
            <a:ext cx="2377500" cy="33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a:t>
            </a:r>
            <a:endParaRPr/>
          </a:p>
        </p:txBody>
      </p:sp>
      <p:sp>
        <p:nvSpPr>
          <p:cNvPr id="3421" name="Google Shape;3421;p50"/>
          <p:cNvSpPr txBox="1"/>
          <p:nvPr/>
        </p:nvSpPr>
        <p:spPr>
          <a:xfrm>
            <a:off x="729300" y="1040325"/>
            <a:ext cx="4027800" cy="33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FFFFF"/>
                </a:solidFill>
                <a:latin typeface="Catamaran"/>
                <a:ea typeface="Catamaran"/>
                <a:cs typeface="Catamaran"/>
                <a:sym typeface="Catamaran"/>
              </a:rPr>
              <a:t>Applying KKT for maximization</a:t>
            </a:r>
            <a:endParaRPr b="1">
              <a:solidFill>
                <a:srgbClr val="FFFFFF"/>
              </a:solidFill>
              <a:latin typeface="Catamaran"/>
              <a:ea typeface="Catamaran"/>
              <a:cs typeface="Catamaran"/>
              <a:sym typeface="Catamaran"/>
            </a:endParaRPr>
          </a:p>
        </p:txBody>
      </p:sp>
      <p:pic>
        <p:nvPicPr>
          <p:cNvPr id="3422" name="Google Shape;3422;p50"/>
          <p:cNvPicPr preferRelativeResize="0"/>
          <p:nvPr/>
        </p:nvPicPr>
        <p:blipFill>
          <a:blip r:embed="rId3">
            <a:alphaModFix/>
          </a:blip>
          <a:stretch>
            <a:fillRect/>
          </a:stretch>
        </p:blipFill>
        <p:spPr>
          <a:xfrm>
            <a:off x="868983" y="1608863"/>
            <a:ext cx="3888126" cy="3352625"/>
          </a:xfrm>
          <a:prstGeom prst="rect">
            <a:avLst/>
          </a:prstGeom>
          <a:noFill/>
          <a:ln>
            <a:noFill/>
          </a:ln>
        </p:spPr>
      </p:pic>
      <p:pic>
        <p:nvPicPr>
          <p:cNvPr id="3423" name="Google Shape;3423;p50"/>
          <p:cNvPicPr preferRelativeResize="0"/>
          <p:nvPr/>
        </p:nvPicPr>
        <p:blipFill>
          <a:blip r:embed="rId4">
            <a:alphaModFix/>
          </a:blip>
          <a:stretch>
            <a:fillRect/>
          </a:stretch>
        </p:blipFill>
        <p:spPr>
          <a:xfrm>
            <a:off x="5758401" y="1754588"/>
            <a:ext cx="2061117" cy="3061200"/>
          </a:xfrm>
          <a:prstGeom prst="rect">
            <a:avLst/>
          </a:prstGeom>
          <a:noFill/>
          <a:ln>
            <a:noFill/>
          </a:ln>
        </p:spPr>
      </p:pic>
    </p:spTree>
  </p:cSld>
  <p:clrMapOvr>
    <a:masterClrMapping/>
  </p:clrMapOvr>
</p:sld>
</file>

<file path=ppt/theme/theme1.xml><?xml version="1.0" encoding="utf-8"?>
<a:theme xmlns:a="http://schemas.openxmlformats.org/drawingml/2006/main" name="Manics CV by Slidesgo">
  <a:themeElements>
    <a:clrScheme name="Simple Light">
      <a:dk1>
        <a:srgbClr val="111B85"/>
      </a:dk1>
      <a:lt1>
        <a:srgbClr val="FFFFFF"/>
      </a:lt1>
      <a:dk2>
        <a:srgbClr val="2B82D5"/>
      </a:dk2>
      <a:lt2>
        <a:srgbClr val="1D28A4"/>
      </a:lt2>
      <a:accent1>
        <a:srgbClr val="FFFFFF"/>
      </a:accent1>
      <a:accent2>
        <a:srgbClr val="DDF4F7"/>
      </a:accent2>
      <a:accent3>
        <a:srgbClr val="7FCED6"/>
      </a:accent3>
      <a:accent4>
        <a:srgbClr val="FFFFFF"/>
      </a:accent4>
      <a:accent5>
        <a:srgbClr val="0A136B"/>
      </a:accent5>
      <a:accent6>
        <a:srgbClr val="F3F3F3"/>
      </a:accent6>
      <a:hlink>
        <a:srgbClr val="7FCE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1342</Words>
  <Application>Microsoft Office PowerPoint</Application>
  <PresentationFormat>On-screen Show (16:9)</PresentationFormat>
  <Paragraphs>94</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Montserrat Light</vt:lpstr>
      <vt:lpstr>Abel</vt:lpstr>
      <vt:lpstr>Catamaran</vt:lpstr>
      <vt:lpstr>Viga</vt:lpstr>
      <vt:lpstr>Catamaran Thin</vt:lpstr>
      <vt:lpstr>Arial</vt:lpstr>
      <vt:lpstr>Montserrat Medium</vt:lpstr>
      <vt:lpstr>Roboto Condensed</vt:lpstr>
      <vt:lpstr>Montserrat Black</vt:lpstr>
      <vt:lpstr>Manics CV by Slidesgo</vt:lpstr>
      <vt:lpstr>Catapult Simulation Optimization </vt:lpstr>
      <vt:lpstr>Problem </vt:lpstr>
      <vt:lpstr>Current Approaches</vt:lpstr>
      <vt:lpstr>Innovation</vt:lpstr>
      <vt:lpstr>Audience</vt:lpstr>
      <vt:lpstr>Optimization Model</vt:lpstr>
      <vt:lpstr>Optimization Model</vt:lpstr>
      <vt:lpstr>Proposed Solution </vt:lpstr>
      <vt:lpstr>Proposed Solution </vt:lpstr>
      <vt:lpstr>Validating Solution</vt:lpstr>
      <vt:lpstr>Validating Solution</vt:lpstr>
      <vt:lpstr>Key Insights</vt:lpstr>
      <vt:lpstr>Major Conclusions</vt:lpstr>
      <vt:lpstr>Suggestions for Improvement</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Catapult Simulation Optimization </dc:title>
  <cp:lastModifiedBy>Thomas Carter</cp:lastModifiedBy>
  <cp:revision>1</cp:revision>
  <dcterms:modified xsi:type="dcterms:W3CDTF">2021-04-08T19:38:50Z</dcterms:modified>
</cp:coreProperties>
</file>